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30" r:id="rId2"/>
    <p:sldId id="504" r:id="rId3"/>
    <p:sldId id="436" r:id="rId4"/>
    <p:sldId id="508" r:id="rId5"/>
    <p:sldId id="511" r:id="rId6"/>
    <p:sldId id="510" r:id="rId7"/>
    <p:sldId id="513" r:id="rId8"/>
    <p:sldId id="512" r:id="rId9"/>
    <p:sldId id="509" r:id="rId10"/>
    <p:sldId id="515" r:id="rId11"/>
    <p:sldId id="514" r:id="rId12"/>
    <p:sldId id="516" r:id="rId13"/>
    <p:sldId id="517" r:id="rId14"/>
    <p:sldId id="518" r:id="rId15"/>
    <p:sldId id="519" r:id="rId16"/>
    <p:sldId id="520" r:id="rId17"/>
    <p:sldId id="521" r:id="rId18"/>
    <p:sldId id="522" r:id="rId19"/>
    <p:sldId id="523" r:id="rId20"/>
    <p:sldId id="524" r:id="rId21"/>
    <p:sldId id="525" r:id="rId22"/>
    <p:sldId id="526" r:id="rId23"/>
    <p:sldId id="527" r:id="rId24"/>
    <p:sldId id="450" r:id="rId25"/>
    <p:sldId id="506" r:id="rId26"/>
    <p:sldId id="500" r:id="rId27"/>
    <p:sldId id="439" r:id="rId28"/>
    <p:sldId id="505" r:id="rId29"/>
    <p:sldId id="476" r:id="rId30"/>
    <p:sldId id="507" r:id="rId31"/>
    <p:sldId id="503" r:id="rId32"/>
    <p:sldId id="497" r:id="rId33"/>
    <p:sldId id="433" r:id="rId34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 Light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 Light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 Light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 Light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 Light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 Light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 Light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 Light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 Ligh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6">
          <p15:clr>
            <a:srgbClr val="A4A3A4"/>
          </p15:clr>
        </p15:guide>
        <p15:guide id="2" pos="2879">
          <p15:clr>
            <a:srgbClr val="A4A3A4"/>
          </p15:clr>
        </p15:guide>
        <p15:guide id="3" orient="horz" pos="2302">
          <p15:clr>
            <a:srgbClr val="A4A3A4"/>
          </p15:clr>
        </p15:guide>
        <p15:guide id="4" pos="2839">
          <p15:clr>
            <a:srgbClr val="A4A3A4"/>
          </p15:clr>
        </p15:guide>
        <p15:guide id="5" orient="horz" pos="20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10253F"/>
    <a:srgbClr val="000000"/>
    <a:srgbClr val="BEEAFF"/>
    <a:srgbClr val="D7E5F5"/>
    <a:srgbClr val="243156"/>
    <a:srgbClr val="017AB4"/>
    <a:srgbClr val="802E75"/>
    <a:srgbClr val="802F75"/>
    <a:srgbClr val="F1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4" autoAdjust="0"/>
    <p:restoredTop sz="79118" autoAdjust="0"/>
  </p:normalViewPr>
  <p:slideViewPr>
    <p:cSldViewPr snapToGrid="0">
      <p:cViewPr>
        <p:scale>
          <a:sx n="130" d="100"/>
          <a:sy n="130" d="100"/>
        </p:scale>
        <p:origin x="976" y="672"/>
      </p:cViewPr>
      <p:guideLst>
        <p:guide orient="horz" pos="756"/>
        <p:guide pos="2879"/>
        <p:guide orient="horz" pos="2302"/>
        <p:guide pos="2839"/>
        <p:guide orient="horz" pos="2089"/>
      </p:guideLst>
    </p:cSldViewPr>
  </p:slideViewPr>
  <p:outlineViewPr>
    <p:cViewPr>
      <p:scale>
        <a:sx n="33" d="100"/>
        <a:sy n="33" d="100"/>
      </p:scale>
      <p:origin x="0" y="-8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2015</c:v>
                </c:pt>
              </c:strCache>
            </c:strRef>
          </c:tx>
          <c:spPr>
            <a:ln w="57150"/>
          </c:spPr>
          <c:dPt>
            <c:idx val="0"/>
            <c:bubble3D val="0"/>
            <c:spPr>
              <a:solidFill>
                <a:schemeClr val="accent1"/>
              </a:solidFill>
              <a:ln w="571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A9-4B59-85AD-61706B121CA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571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A9-4B59-85AD-61706B121CA6}"/>
              </c:ext>
            </c:extLst>
          </c:dPt>
          <c:dPt>
            <c:idx val="2"/>
            <c:bubble3D val="0"/>
            <c:spPr>
              <a:solidFill>
                <a:schemeClr val="tx2"/>
              </a:solidFill>
              <a:ln w="571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A9-4B59-85AD-61706B121CA6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571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67A9-4B59-85AD-61706B121CA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8</c:v>
                </c:pt>
                <c:pt idx="2">
                  <c:v>75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A9-4B59-85AD-61706B121CA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532260193642396"/>
          <c:y val="0.27153899194804043"/>
          <c:w val="0.18206269261427391"/>
          <c:h val="0.5084051781662885"/>
        </c:manualLayout>
      </c:layout>
      <c:overlay val="0"/>
      <c:spPr>
        <a:ln>
          <a:noFill/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532260193642396"/>
          <c:y val="0.27153899194804043"/>
          <c:w val="0.18206269261427391"/>
          <c:h val="0.5084051781662885"/>
        </c:manualLayout>
      </c:layout>
      <c:overlay val="0"/>
      <c:spPr>
        <a:ln>
          <a:noFill/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692257217847729E-2"/>
          <c:y val="5.2869141357330472E-2"/>
          <c:w val="0.71694697342519953"/>
          <c:h val="0.787464191976000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dLbl>
              <c:idx val="0"/>
              <c:layout>
                <c:manualLayout>
                  <c:x val="-1.6479873021779667E-17"/>
                  <c:y val="0.1022012578616352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600" b="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955056179775281E-2"/>
                      <c:h val="7.672955974842765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85C-4C24-A9E9-13D175836B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5C-4C24-A9E9-13D175836B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dLbl>
              <c:idx val="0"/>
              <c:layout>
                <c:manualLayout>
                  <c:x val="-1.8726591760299968E-3"/>
                  <c:y val="9.119496855345911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600" b="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85C-4C24-A9E9-13D175836B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5C-4C24-A9E9-13D175836B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dLbl>
              <c:idx val="0"/>
              <c:layout>
                <c:manualLayout>
                  <c:x val="5.6179775280898875E-3"/>
                  <c:y val="9.74842767295596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600" b="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5C-4C24-A9E9-13D175836B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tx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5C-4C24-A9E9-13D175836B7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dLbl>
              <c:idx val="0"/>
              <c:layout>
                <c:manualLayout>
                  <c:x val="-5.617977528089956E-3"/>
                  <c:y val="8.80503144654087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85C-4C24-A9E9-13D175836B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5C-4C24-A9E9-13D175836B7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dLbl>
              <c:idx val="0"/>
              <c:layout>
                <c:manualLayout>
                  <c:x val="-1.3732675316515948E-16"/>
                  <c:y val="9.433962264150944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5C-4C24-A9E9-13D175836B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5C-4C24-A9E9-13D175836B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3"/>
        <c:overlap val="-70"/>
        <c:axId val="81913728"/>
        <c:axId val="82849792"/>
      </c:barChart>
      <c:catAx>
        <c:axId val="81913728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400" b="0">
                    <a:solidFill>
                      <a:schemeClr val="accent2">
                        <a:lumMod val="75000"/>
                      </a:schemeClr>
                    </a:solidFill>
                  </a:defRPr>
                </a:pPr>
                <a:r>
                  <a:rPr lang="en-US" sz="1400" b="0" i="0" baseline="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+mj-lt"/>
                  </a:rPr>
                  <a:t>Axis Title Goes Here</a:t>
                </a:r>
                <a:endParaRPr lang="en-US" sz="1400" dirty="0">
                  <a:solidFill>
                    <a:schemeClr val="accent2">
                      <a:lumMod val="75000"/>
                    </a:schemeClr>
                  </a:solidFill>
                  <a:effectLst/>
                  <a:latin typeface="+mj-lt"/>
                </a:endParaRPr>
              </a:p>
            </c:rich>
          </c:tx>
          <c:overlay val="0"/>
        </c:title>
        <c:numFmt formatCode="General" sourceLinked="0"/>
        <c:majorTickMark val="none"/>
        <c:minorTickMark val="none"/>
        <c:tickLblPos val="none"/>
        <c:crossAx val="82849792"/>
        <c:crosses val="autoZero"/>
        <c:auto val="1"/>
        <c:lblAlgn val="ctr"/>
        <c:lblOffset val="100"/>
        <c:noMultiLvlLbl val="0"/>
      </c:catAx>
      <c:valAx>
        <c:axId val="82849792"/>
        <c:scaling>
          <c:orientation val="minMax"/>
          <c:max val="100"/>
        </c:scaling>
        <c:delete val="0"/>
        <c:axPos val="l"/>
        <c:majorGridlines>
          <c:spPr>
            <a:ln w="6350"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0">
                <a:solidFill>
                  <a:schemeClr val="tx1"/>
                </a:solidFill>
              </a:defRPr>
            </a:pPr>
            <a:endParaRPr lang="en-US"/>
          </a:p>
        </c:txPr>
        <c:crossAx val="81913728"/>
        <c:crosses val="autoZero"/>
        <c:crossBetween val="between"/>
        <c:majorUnit val="20"/>
      </c:valAx>
    </c:plotArea>
    <c:legend>
      <c:legendPos val="r"/>
      <c:layout>
        <c:manualLayout>
          <c:xMode val="edge"/>
          <c:yMode val="edge"/>
          <c:x val="0.79131007330980174"/>
          <c:y val="0.13462261474072487"/>
          <c:w val="0.18218761420645205"/>
          <c:h val="0.69306606491261757"/>
        </c:manualLayout>
      </c:layout>
      <c:overlay val="0"/>
      <c:txPr>
        <a:bodyPr/>
        <a:lstStyle/>
        <a:p>
          <a:pPr>
            <a:defRPr sz="1100">
              <a:solidFill>
                <a:schemeClr val="tx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84" charset="0"/>
                <a:ea typeface="MS PGothic" pitchFamily="34" charset="-128"/>
                <a:cs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B15C413E-A77A-184F-9CBB-54603576B8A2}" type="datetime1">
              <a:rPr lang="en-US" altLang="en-US"/>
              <a:pPr>
                <a:defRPr/>
              </a:pPr>
              <a:t>6/18/18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84" charset="0"/>
                <a:ea typeface="MS PGothic" pitchFamily="34" charset="-128"/>
                <a:cs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5C0E5BAD-D16E-2E4C-A23B-FC312BED67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0431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84" charset="0"/>
                <a:ea typeface="MS PGothic" pitchFamily="34" charset="-128"/>
                <a:cs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B9DE564A-0758-C643-AB67-98FAF7902440}" type="datetime1">
              <a:rPr lang="en-US" altLang="en-US"/>
              <a:pPr>
                <a:defRPr/>
              </a:pPr>
              <a:t>6/18/18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-84" charset="0"/>
                <a:ea typeface="MS PGothic" pitchFamily="34" charset="-128"/>
                <a:cs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26A74DF5-45BA-4247-BFB0-8C5EEB0EE7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4198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anose="020B0600070205080204" pitchFamily="34" charset="-128"/>
        <a:cs typeface="ＭＳ Ｐゴシック" pitchFamily="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74DF5-45BA-4247-BFB0-8C5EEB0EE70F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2668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panose="020B0502040204020203" pitchFamily="34" charset="0"/>
                <a:ea typeface="ＭＳ Ｐゴシック" panose="020B0600070205080204" pitchFamily="34" charset="-128"/>
              </a:defRPr>
            </a:lvl9pPr>
          </a:lstStyle>
          <a:p>
            <a:fld id="{1D6DB74B-9789-4467-B53A-43B094048BE3}" type="slidenum">
              <a:rPr lang="en-US" altLang="en-US">
                <a:latin typeface="Arial" panose="020B0604020202020204" pitchFamily="34" charset="0"/>
              </a:rPr>
              <a:pPr/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027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9pPr>
          </a:lstStyle>
          <a:p>
            <a:fld id="{BF7B58AB-0C46-D04B-8E78-93B86E766601}" type="slidenum">
              <a:rPr lang="en-US" altLang="en-US">
                <a:latin typeface="Arial" charset="0"/>
              </a:rPr>
              <a:pPr/>
              <a:t>3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45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9pPr>
          </a:lstStyle>
          <a:p>
            <a:fld id="{BF7B58AB-0C46-D04B-8E78-93B86E766601}" type="slidenum">
              <a:rPr lang="en-US" altLang="en-US">
                <a:latin typeface="Arial" charset="0"/>
              </a:rPr>
              <a:pPr/>
              <a:t>7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64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9pPr>
          </a:lstStyle>
          <a:p>
            <a:fld id="{BF7B58AB-0C46-D04B-8E78-93B86E766601}" type="slidenum">
              <a:rPr lang="en-US" altLang="en-US">
                <a:latin typeface="Arial" charset="0"/>
              </a:rPr>
              <a:pPr/>
              <a:t>23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647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9pPr>
          </a:lstStyle>
          <a:p>
            <a:fld id="{68C55565-9D21-9940-BA91-2CDCCD41ECA3}" type="slidenum">
              <a:rPr lang="en-US" altLang="en-US">
                <a:latin typeface="Arial" charset="0"/>
              </a:rPr>
              <a:pPr/>
              <a:t>24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28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74DF5-45BA-4247-BFB0-8C5EEB0EE70F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1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74DF5-45BA-4247-BFB0-8C5EEB0EE70F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01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endParaRPr lang="en-US" alt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9pPr>
          </a:lstStyle>
          <a:p>
            <a:fld id="{9A07277A-10C8-5A47-AD4E-117DE9833C31}" type="slidenum">
              <a:rPr lang="en-US" altLang="en-US">
                <a:latin typeface="Arial" charset="0"/>
              </a:rPr>
              <a:pPr/>
              <a:t>29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39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latin typeface="Arial" charset="0"/>
              <a:ea typeface="ＭＳ Ｐゴシック" charset="-128"/>
              <a:cs typeface="ＭＳ Ｐゴシック" charset="-128"/>
            </a:endParaRPr>
          </a:p>
          <a:p>
            <a:endParaRPr lang="en-US" alt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 Light" charset="0"/>
                <a:ea typeface="ＭＳ Ｐゴシック" charset="-128"/>
              </a:defRPr>
            </a:lvl9pPr>
          </a:lstStyle>
          <a:p>
            <a:fld id="{9A07277A-10C8-5A47-AD4E-117DE9833C31}" type="slidenum">
              <a:rPr lang="en-US" altLang="en-US">
                <a:latin typeface="Arial" charset="0"/>
              </a:rPr>
              <a:pPr/>
              <a:t>30</a:t>
            </a:fld>
            <a:endParaRPr lang="en-US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7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590550"/>
            <a:ext cx="24812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38350"/>
            <a:ext cx="8001000" cy="990600"/>
          </a:xfrm>
        </p:spPr>
        <p:txBody>
          <a:bodyPr>
            <a:normAutofit/>
          </a:bodyPr>
          <a:lstStyle>
            <a:lvl1pPr algn="l">
              <a:lnSpc>
                <a:spcPts val="2000"/>
              </a:lnSpc>
              <a:defRPr sz="3000" b="0" i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81350"/>
            <a:ext cx="8001000" cy="914400"/>
          </a:xfrm>
        </p:spPr>
        <p:txBody>
          <a:bodyPr>
            <a:normAutofit/>
          </a:bodyPr>
          <a:lstStyle>
            <a:lvl1pPr marL="0" indent="0" algn="l">
              <a:lnSpc>
                <a:spcPts val="2500"/>
              </a:lnSpc>
              <a:buNone/>
              <a:defRPr sz="2200" b="0" i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5800" y="4324350"/>
            <a:ext cx="3352800" cy="304800"/>
          </a:xfrm>
        </p:spPr>
        <p:txBody>
          <a:bodyPr rtlCol="0">
            <a:noAutofit/>
          </a:bodyPr>
          <a:lstStyle>
            <a:lvl1pPr marL="0" indent="0">
              <a:buNone/>
              <a:defRPr lang="en-US" sz="1400" b="0" i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lang="en-US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26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G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83DFAD-F44A-4C4C-9B49-25849E2ED9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" y="0"/>
            <a:ext cx="913656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C70CD7-0B55-427C-B21E-6A5E53B6AAB2}"/>
              </a:ext>
            </a:extLst>
          </p:cNvPr>
          <p:cNvSpPr/>
          <p:nvPr userDrawn="1"/>
        </p:nvSpPr>
        <p:spPr>
          <a:xfrm rot="5400000">
            <a:off x="2000250" y="-2000250"/>
            <a:ext cx="5143500" cy="9144000"/>
          </a:xfrm>
          <a:prstGeom prst="rect">
            <a:avLst/>
          </a:prstGeom>
          <a:gradFill>
            <a:gsLst>
              <a:gs pos="55000">
                <a:schemeClr val="tx2">
                  <a:alpha val="27000"/>
                </a:schemeClr>
              </a:gs>
              <a:gs pos="13000">
                <a:schemeClr val="tx2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387350" y="347663"/>
            <a:ext cx="84518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b"/>
          <a:lstStyle>
            <a:lvl1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2pPr>
            <a:lvl3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3pPr>
            <a:lvl4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4pPr>
            <a:lvl5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9pPr>
          </a:lstStyle>
          <a:p>
            <a:pPr>
              <a:lnSpc>
                <a:spcPts val="2500"/>
              </a:lnSpc>
            </a:pPr>
            <a:endParaRPr lang="en-US" altLang="en-US">
              <a:solidFill>
                <a:srgbClr val="2D4675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C3F478-D277-44E9-8F64-7F7A51FEB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217" y="4686300"/>
            <a:ext cx="1455207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0C42468-CEF9-4103-B3FB-368DFAF97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78" y="2201662"/>
            <a:ext cx="3899913" cy="692457"/>
          </a:xfr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AEFF06-D1A7-486D-B628-371535CDFEF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704" y="914400"/>
            <a:ext cx="4270248" cy="3154680"/>
          </a:xfrm>
        </p:spPr>
        <p:txBody>
          <a:bodyPr anchor="ctr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EE0B02D-0D7F-4F1F-840C-B34F12174375}"/>
              </a:ext>
            </a:extLst>
          </p:cNvPr>
          <p:cNvSpPr txBox="1">
            <a:spLocks/>
          </p:cNvSpPr>
          <p:nvPr userDrawn="1"/>
        </p:nvSpPr>
        <p:spPr>
          <a:xfrm>
            <a:off x="4305300" y="4816475"/>
            <a:ext cx="5334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641D6-347B-48A5-91A7-12A153DE517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02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G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servers_image.jpg">
            <a:extLst>
              <a:ext uri="{FF2B5EF4-FFF2-40B4-BE49-F238E27FC236}">
                <a16:creationId xmlns:a16="http://schemas.microsoft.com/office/drawing/2014/main" id="{680E968E-6996-47DF-828A-77D206CF20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1C56E-56EB-4E17-BA7E-7B60FF00E4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217" y="4686300"/>
            <a:ext cx="1455207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074EB-5A3A-43C7-9FFF-9F6D25760925}"/>
              </a:ext>
            </a:extLst>
          </p:cNvPr>
          <p:cNvSpPr txBox="1">
            <a:spLocks/>
          </p:cNvSpPr>
          <p:nvPr userDrawn="1"/>
        </p:nvSpPr>
        <p:spPr>
          <a:xfrm>
            <a:off x="4305300" y="4816475"/>
            <a:ext cx="5334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641D6-347B-48A5-91A7-12A153DE517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F25896-6ED9-40A4-8C4F-9EB7EF4FDDF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8452" y="541338"/>
            <a:ext cx="6365748" cy="4144962"/>
          </a:xfrm>
        </p:spPr>
        <p:txBody>
          <a:bodyPr anchor="t"/>
          <a:lstStyle>
            <a:lvl1pPr marL="0" indent="0">
              <a:buNone/>
              <a:defRPr sz="32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1529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G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73376650_forPPT.jpg">
            <a:extLst>
              <a:ext uri="{FF2B5EF4-FFF2-40B4-BE49-F238E27FC236}">
                <a16:creationId xmlns:a16="http://schemas.microsoft.com/office/drawing/2014/main" id="{4873ABF8-E289-4CC1-BA7D-055441F3F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2" r="4930" b="4191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D6F8D5-5B2D-4061-9224-8A9C834B9861}"/>
              </a:ext>
            </a:extLst>
          </p:cNvPr>
          <p:cNvSpPr/>
          <p:nvPr userDrawn="1"/>
        </p:nvSpPr>
        <p:spPr>
          <a:xfrm rot="5400000">
            <a:off x="2000251" y="-2000251"/>
            <a:ext cx="5143500" cy="9144002"/>
          </a:xfrm>
          <a:prstGeom prst="rect">
            <a:avLst/>
          </a:prstGeom>
          <a:gradFill>
            <a:gsLst>
              <a:gs pos="48008">
                <a:srgbClr val="000000">
                  <a:alpha val="74000"/>
                </a:srgbClr>
              </a:gs>
              <a:gs pos="13000">
                <a:schemeClr val="tx1"/>
              </a:gs>
              <a:gs pos="76000">
                <a:schemeClr val="tx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387350" y="347663"/>
            <a:ext cx="84518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b"/>
          <a:lstStyle>
            <a:lvl1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2pPr>
            <a:lvl3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3pPr>
            <a:lvl4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4pPr>
            <a:lvl5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9pPr>
          </a:lstStyle>
          <a:p>
            <a:pPr>
              <a:lnSpc>
                <a:spcPts val="2500"/>
              </a:lnSpc>
            </a:pPr>
            <a:endParaRPr lang="en-US" altLang="en-US">
              <a:solidFill>
                <a:srgbClr val="2D4675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11C56E-56EB-4E17-BA7E-7B60FF00E4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217" y="4686300"/>
            <a:ext cx="1455207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F6A73E-E35B-4829-A427-B94E9DF9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78" y="2201662"/>
            <a:ext cx="3899913" cy="692457"/>
          </a:xfr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AF4E0E-E454-4BCB-9F75-E491CA5FFA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704" y="914400"/>
            <a:ext cx="4270248" cy="3154680"/>
          </a:xfrm>
        </p:spPr>
        <p:txBody>
          <a:bodyPr anchor="ctr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38CB68F-E65A-4186-9BBF-A0C38A1A8F77}"/>
              </a:ext>
            </a:extLst>
          </p:cNvPr>
          <p:cNvSpPr txBox="1">
            <a:spLocks/>
          </p:cNvSpPr>
          <p:nvPr userDrawn="1"/>
        </p:nvSpPr>
        <p:spPr>
          <a:xfrm>
            <a:off x="4305300" y="4816475"/>
            <a:ext cx="5334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641D6-347B-48A5-91A7-12A153DE517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69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servers_image.jpg">
            <a:extLst>
              <a:ext uri="{FF2B5EF4-FFF2-40B4-BE49-F238E27FC236}">
                <a16:creationId xmlns:a16="http://schemas.microsoft.com/office/drawing/2014/main" id="{1973D999-1225-4448-A7A7-1CCBC49FD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477926"/>
            <a:ext cx="9144000" cy="3665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387350" y="347663"/>
            <a:ext cx="84518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b"/>
          <a:lstStyle>
            <a:lvl1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2pPr>
            <a:lvl3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3pPr>
            <a:lvl4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4pPr>
            <a:lvl5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9pPr>
          </a:lstStyle>
          <a:p>
            <a:pPr>
              <a:lnSpc>
                <a:spcPts val="2500"/>
              </a:lnSpc>
            </a:pPr>
            <a:endParaRPr lang="en-US" altLang="en-US">
              <a:solidFill>
                <a:srgbClr val="2D4675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FA4B5-B738-4CC5-BF3F-4C42E6B726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217" y="4686300"/>
            <a:ext cx="1455207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94713-16CF-44AE-AA9D-8D7E84B606B1}"/>
              </a:ext>
            </a:extLst>
          </p:cNvPr>
          <p:cNvSpPr txBox="1">
            <a:spLocks/>
          </p:cNvSpPr>
          <p:nvPr userDrawn="1"/>
        </p:nvSpPr>
        <p:spPr>
          <a:xfrm>
            <a:off x="4305300" y="4816475"/>
            <a:ext cx="5334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641D6-347B-48A5-91A7-12A153DE517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6A7D4-F82C-4BDF-8EDF-12E592BEA2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8451" y="1752600"/>
            <a:ext cx="8063919" cy="2933700"/>
          </a:xfrm>
        </p:spPr>
        <p:txBody>
          <a:bodyPr anchor="t"/>
          <a:lstStyle>
            <a:lvl1pPr marL="0" indent="0">
              <a:buNone/>
              <a:defRPr sz="32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6280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servers_image.jpg">
            <a:extLst>
              <a:ext uri="{FF2B5EF4-FFF2-40B4-BE49-F238E27FC236}">
                <a16:creationId xmlns:a16="http://schemas.microsoft.com/office/drawing/2014/main" id="{1973D999-1225-4448-A7A7-1CCBC49FD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135626"/>
            <a:ext cx="9144000" cy="4007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387350" y="347663"/>
            <a:ext cx="84518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b"/>
          <a:lstStyle>
            <a:lvl1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2pPr>
            <a:lvl3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3pPr>
            <a:lvl4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4pPr>
            <a:lvl5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9pPr>
          </a:lstStyle>
          <a:p>
            <a:pPr>
              <a:lnSpc>
                <a:spcPts val="2500"/>
              </a:lnSpc>
            </a:pPr>
            <a:endParaRPr lang="en-US" altLang="en-US">
              <a:solidFill>
                <a:srgbClr val="2D4675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E70C13A-D329-4EDD-9FED-6D8731CB18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38" y="4781550"/>
            <a:ext cx="1316037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AE2AB21-0DE0-48CE-8857-CF19B5C6BB99}"/>
              </a:ext>
            </a:extLst>
          </p:cNvPr>
          <p:cNvSpPr txBox="1">
            <a:spLocks/>
          </p:cNvSpPr>
          <p:nvPr userDrawn="1"/>
        </p:nvSpPr>
        <p:spPr>
          <a:xfrm>
            <a:off x="4305300" y="4816475"/>
            <a:ext cx="5334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641D6-347B-48A5-91A7-12A153DE517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9AC5E4-80BF-49E0-8189-FB3BBEFADA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8452" y="1524000"/>
            <a:ext cx="8031262" cy="31623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1FDBE2E-B925-4966-AD75-B3EE56B33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2900"/>
            <a:ext cx="8229600" cy="4191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02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125072306_forPPT.jpg">
            <a:extLst>
              <a:ext uri="{FF2B5EF4-FFF2-40B4-BE49-F238E27FC236}">
                <a16:creationId xmlns:a16="http://schemas.microsoft.com/office/drawing/2014/main" id="{DF09BA16-B0E8-4CBA-B0DA-C44D7F462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8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5FE392-4254-4A26-A5F0-034E054FBEDB}"/>
              </a:ext>
            </a:extLst>
          </p:cNvPr>
          <p:cNvSpPr/>
          <p:nvPr userDrawn="1"/>
        </p:nvSpPr>
        <p:spPr>
          <a:xfrm>
            <a:off x="0" y="0"/>
            <a:ext cx="9146743" cy="5143501"/>
          </a:xfrm>
          <a:prstGeom prst="rect">
            <a:avLst/>
          </a:prstGeom>
          <a:gradFill>
            <a:gsLst>
              <a:gs pos="0">
                <a:srgbClr val="002060"/>
              </a:gs>
              <a:gs pos="79000">
                <a:srgbClr val="002060">
                  <a:alpha val="0"/>
                </a:srgb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387350" y="347663"/>
            <a:ext cx="84518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b"/>
          <a:lstStyle>
            <a:lvl1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2pPr>
            <a:lvl3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3pPr>
            <a:lvl4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4pPr>
            <a:lvl5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9pPr>
          </a:lstStyle>
          <a:p>
            <a:pPr>
              <a:lnSpc>
                <a:spcPts val="2500"/>
              </a:lnSpc>
            </a:pPr>
            <a:endParaRPr lang="en-US" altLang="en-US">
              <a:solidFill>
                <a:srgbClr val="2D4675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242FC-D993-46AA-B444-D649F797DC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217" y="4686300"/>
            <a:ext cx="1455207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BA93652-A6BA-4267-A34C-00A0DF8936AC}"/>
              </a:ext>
            </a:extLst>
          </p:cNvPr>
          <p:cNvSpPr txBox="1">
            <a:spLocks/>
          </p:cNvSpPr>
          <p:nvPr userDrawn="1"/>
        </p:nvSpPr>
        <p:spPr>
          <a:xfrm>
            <a:off x="4305300" y="4816475"/>
            <a:ext cx="5334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641D6-347B-48A5-91A7-12A153DE517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660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5349E0-D65F-4D16-8A66-E0723A2D5F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387350" y="347663"/>
            <a:ext cx="84518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b"/>
          <a:lstStyle>
            <a:lvl1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2pPr>
            <a:lvl3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3pPr>
            <a:lvl4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4pPr>
            <a:lvl5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9pPr>
          </a:lstStyle>
          <a:p>
            <a:pPr>
              <a:lnSpc>
                <a:spcPts val="2500"/>
              </a:lnSpc>
            </a:pPr>
            <a:endParaRPr lang="en-US" altLang="en-US">
              <a:solidFill>
                <a:srgbClr val="2D4675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C1F49-5BD2-4453-9EFD-FEB0FA851EFB}"/>
              </a:ext>
            </a:extLst>
          </p:cNvPr>
          <p:cNvSpPr/>
          <p:nvPr userDrawn="1"/>
        </p:nvSpPr>
        <p:spPr>
          <a:xfrm>
            <a:off x="0" y="0"/>
            <a:ext cx="9146743" cy="51435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01528E">
                  <a:alpha val="60000"/>
                </a:srgbClr>
              </a:gs>
              <a:gs pos="56000">
                <a:schemeClr val="bg1">
                  <a:alpha val="53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F6F349AF-B0AB-4041-98E3-5C9E65BDAD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38" y="4781550"/>
            <a:ext cx="1316037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4899C4B-B305-411A-8233-DD5C267F4BE2}"/>
              </a:ext>
            </a:extLst>
          </p:cNvPr>
          <p:cNvSpPr txBox="1">
            <a:spLocks/>
          </p:cNvSpPr>
          <p:nvPr userDrawn="1"/>
        </p:nvSpPr>
        <p:spPr>
          <a:xfrm>
            <a:off x="4305300" y="4816475"/>
            <a:ext cx="5334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641D6-347B-48A5-91A7-12A153DE517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87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utterstock_64532101_forPPT.jpg">
            <a:extLst>
              <a:ext uri="{FF2B5EF4-FFF2-40B4-BE49-F238E27FC236}">
                <a16:creationId xmlns:a16="http://schemas.microsoft.com/office/drawing/2014/main" id="{449BF045-5DE5-423A-8FCB-6EE522259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9" b="977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C35E53-C225-4A62-8450-4905599B98B7}"/>
              </a:ext>
            </a:extLst>
          </p:cNvPr>
          <p:cNvSpPr/>
          <p:nvPr userDrawn="1"/>
        </p:nvSpPr>
        <p:spPr>
          <a:xfrm rot="16200000">
            <a:off x="2010039" y="-2010039"/>
            <a:ext cx="5143500" cy="9163578"/>
          </a:xfrm>
          <a:prstGeom prst="rect">
            <a:avLst/>
          </a:prstGeom>
          <a:gradFill>
            <a:gsLst>
              <a:gs pos="0">
                <a:schemeClr val="tx1"/>
              </a:gs>
              <a:gs pos="99000">
                <a:schemeClr val="tx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D8B27F-EA80-4722-99ED-FCFC3FB6FCF7}"/>
              </a:ext>
            </a:extLst>
          </p:cNvPr>
          <p:cNvSpPr/>
          <p:nvPr userDrawn="1"/>
        </p:nvSpPr>
        <p:spPr>
          <a:xfrm rot="10800000">
            <a:off x="4702789" y="2990335"/>
            <a:ext cx="4460789" cy="2153165"/>
          </a:xfrm>
          <a:prstGeom prst="rect">
            <a:avLst/>
          </a:prstGeom>
          <a:gradFill>
            <a:gsLst>
              <a:gs pos="27000">
                <a:schemeClr val="tx1"/>
              </a:gs>
              <a:gs pos="66000">
                <a:schemeClr val="tx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39740CB-F3CD-4863-901E-B514F7846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4176713"/>
            <a:ext cx="2413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38349"/>
            <a:ext cx="8001000" cy="1175367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4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09900" y="3578626"/>
            <a:ext cx="3352800" cy="304800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400" b="0" i="0" smtClean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lang="en-US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en-US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31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01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73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4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245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vDi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343150"/>
            <a:ext cx="2252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5715000" cy="7620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3400" y="1200150"/>
            <a:ext cx="5638800" cy="37338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8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G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64532101_forPPT.jpg">
            <a:extLst>
              <a:ext uri="{FF2B5EF4-FFF2-40B4-BE49-F238E27FC236}">
                <a16:creationId xmlns:a16="http://schemas.microsoft.com/office/drawing/2014/main" id="{C95BCBFC-700C-4351-90D4-CDE29A536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9" b="9772"/>
          <a:stretch/>
        </p:blipFill>
        <p:spPr>
          <a:xfrm>
            <a:off x="0" y="0"/>
            <a:ext cx="9163578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D6D7B3-BDF3-45BC-BB49-AEFD1726B200}"/>
              </a:ext>
            </a:extLst>
          </p:cNvPr>
          <p:cNvSpPr/>
          <p:nvPr userDrawn="1"/>
        </p:nvSpPr>
        <p:spPr>
          <a:xfrm rot="16200000">
            <a:off x="2000250" y="-2000250"/>
            <a:ext cx="5143500" cy="9144000"/>
          </a:xfrm>
          <a:prstGeom prst="rect">
            <a:avLst/>
          </a:prstGeom>
          <a:gradFill>
            <a:gsLst>
              <a:gs pos="0">
                <a:schemeClr val="tx1"/>
              </a:gs>
              <a:gs pos="99000">
                <a:schemeClr val="tx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387350" y="347663"/>
            <a:ext cx="84518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b"/>
          <a:lstStyle>
            <a:lvl1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2pPr>
            <a:lvl3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3pPr>
            <a:lvl4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4pPr>
            <a:lvl5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9pPr>
          </a:lstStyle>
          <a:p>
            <a:pPr>
              <a:lnSpc>
                <a:spcPts val="2500"/>
              </a:lnSpc>
            </a:pPr>
            <a:endParaRPr lang="en-US" altLang="en-US">
              <a:solidFill>
                <a:srgbClr val="2D4675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352F9-1776-4236-8AF5-67CB4AA1CCB0}"/>
              </a:ext>
            </a:extLst>
          </p:cNvPr>
          <p:cNvSpPr/>
          <p:nvPr userDrawn="1"/>
        </p:nvSpPr>
        <p:spPr>
          <a:xfrm rot="10800000">
            <a:off x="4702789" y="2990335"/>
            <a:ext cx="4460789" cy="2153165"/>
          </a:xfrm>
          <a:prstGeom prst="rect">
            <a:avLst/>
          </a:prstGeom>
          <a:gradFill>
            <a:gsLst>
              <a:gs pos="27000">
                <a:schemeClr val="tx1"/>
              </a:gs>
              <a:gs pos="66000">
                <a:schemeClr val="tx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794694B-E434-4680-8624-59B3207780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4176713"/>
            <a:ext cx="2413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D2B2250-460B-49EB-A271-5125BB37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33" y="914400"/>
            <a:ext cx="3899913" cy="692457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F9868D-612F-48C1-98E0-8CA18EBC7B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73137" y="1615735"/>
            <a:ext cx="4601030" cy="2560978"/>
          </a:xfrm>
        </p:spPr>
        <p:txBody>
          <a:bodyPr anchor="t"/>
          <a:lstStyle>
            <a:lvl1pPr marL="168275" indent="-168275"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52A9CD6-AA77-4B7D-A925-5419E47DFFAE}"/>
              </a:ext>
            </a:extLst>
          </p:cNvPr>
          <p:cNvSpPr txBox="1">
            <a:spLocks/>
          </p:cNvSpPr>
          <p:nvPr userDrawn="1"/>
        </p:nvSpPr>
        <p:spPr>
          <a:xfrm>
            <a:off x="4305300" y="4816475"/>
            <a:ext cx="5334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641D6-347B-48A5-91A7-12A153DE517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2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BG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294596342_forPPT.jpg">
            <a:extLst>
              <a:ext uri="{FF2B5EF4-FFF2-40B4-BE49-F238E27FC236}">
                <a16:creationId xmlns:a16="http://schemas.microsoft.com/office/drawing/2014/main" id="{368D52EF-30DC-42EF-908E-BAA5279733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3" r="2474" b="5622"/>
          <a:stretch/>
        </p:blipFill>
        <p:spPr>
          <a:xfrm>
            <a:off x="-33866" y="-1"/>
            <a:ext cx="9177866" cy="5143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2B9697-03EC-4300-ADF4-A863B2FA760D}"/>
              </a:ext>
            </a:extLst>
          </p:cNvPr>
          <p:cNvSpPr/>
          <p:nvPr userDrawn="1"/>
        </p:nvSpPr>
        <p:spPr>
          <a:xfrm rot="5400000">
            <a:off x="1762126" y="-2238376"/>
            <a:ext cx="5143500" cy="9620252"/>
          </a:xfrm>
          <a:prstGeom prst="rect">
            <a:avLst/>
          </a:prstGeom>
          <a:gradFill>
            <a:gsLst>
              <a:gs pos="35000">
                <a:srgbClr val="000000">
                  <a:alpha val="70000"/>
                </a:srgbClr>
              </a:gs>
              <a:gs pos="13000">
                <a:schemeClr val="tx1"/>
              </a:gs>
              <a:gs pos="77000">
                <a:schemeClr val="tx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 txBox="1">
            <a:spLocks/>
          </p:cNvSpPr>
          <p:nvPr userDrawn="1"/>
        </p:nvSpPr>
        <p:spPr bwMode="auto">
          <a:xfrm>
            <a:off x="387350" y="347663"/>
            <a:ext cx="84518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 anchor="b"/>
          <a:lstStyle>
            <a:lvl1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2pPr>
            <a:lvl3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3pPr>
            <a:lvl4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4pPr>
            <a:lvl5pPr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 UI Light" charset="0"/>
                <a:ea typeface="MS PGothic" charset="-128"/>
                <a:cs typeface="MS PGothic" charset="-128"/>
              </a:defRPr>
            </a:lvl9pPr>
          </a:lstStyle>
          <a:p>
            <a:pPr>
              <a:lnSpc>
                <a:spcPts val="2500"/>
              </a:lnSpc>
            </a:pPr>
            <a:endParaRPr lang="en-US" altLang="en-US">
              <a:solidFill>
                <a:srgbClr val="2D4675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CEF3BA-0460-448E-8CEE-E452C987DB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217" y="4686300"/>
            <a:ext cx="1455207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E50070-C53B-4F67-9589-E2D64B1E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78" y="2201662"/>
            <a:ext cx="3899913" cy="692457"/>
          </a:xfr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94276E-CB89-468F-8399-2CB119F187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89704" y="914400"/>
            <a:ext cx="4270248" cy="3154680"/>
          </a:xfrm>
        </p:spPr>
        <p:txBody>
          <a:bodyPr anchor="ctr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A0D1965-30D9-4569-9CD4-16B599C7EB4E}"/>
              </a:ext>
            </a:extLst>
          </p:cNvPr>
          <p:cNvSpPr txBox="1">
            <a:spLocks/>
          </p:cNvSpPr>
          <p:nvPr userDrawn="1"/>
        </p:nvSpPr>
        <p:spPr>
          <a:xfrm>
            <a:off x="4305300" y="4816475"/>
            <a:ext cx="5334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641D6-347B-48A5-91A7-12A153DE517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72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81000" y="342900"/>
            <a:ext cx="8229600" cy="4191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1029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38" y="4781550"/>
            <a:ext cx="1316037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66429B-4605-4C36-84F6-43C939847141}"/>
              </a:ext>
            </a:extLst>
          </p:cNvPr>
          <p:cNvSpPr txBox="1">
            <a:spLocks/>
          </p:cNvSpPr>
          <p:nvPr userDrawn="1"/>
        </p:nvSpPr>
        <p:spPr>
          <a:xfrm>
            <a:off x="4305300" y="4816475"/>
            <a:ext cx="533400" cy="196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F641D6-347B-48A5-91A7-12A153DE517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84" r:id="rId1"/>
    <p:sldLayoutId id="2147485403" r:id="rId2"/>
    <p:sldLayoutId id="2147485381" r:id="rId3"/>
    <p:sldLayoutId id="2147485382" r:id="rId4"/>
    <p:sldLayoutId id="2147485383" r:id="rId5"/>
    <p:sldLayoutId id="2147485385" r:id="rId6"/>
    <p:sldLayoutId id="2147485386" r:id="rId7"/>
    <p:sldLayoutId id="2147485394" r:id="rId8"/>
    <p:sldLayoutId id="2147485395" r:id="rId9"/>
    <p:sldLayoutId id="2147485396" r:id="rId10"/>
    <p:sldLayoutId id="2147485398" r:id="rId11"/>
    <p:sldLayoutId id="2147485400" r:id="rId12"/>
    <p:sldLayoutId id="2147485397" r:id="rId13"/>
    <p:sldLayoutId id="2147485401" r:id="rId14"/>
    <p:sldLayoutId id="2147485399" r:id="rId15"/>
    <p:sldLayoutId id="2147485402" r:id="rId16"/>
  </p:sldLayoutIdLst>
  <p:hf hdr="0" ftr="0" dt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800" kern="1200">
          <a:solidFill>
            <a:srgbClr val="2D4675"/>
          </a:solidFill>
          <a:latin typeface="Arial"/>
          <a:ea typeface="ＭＳ Ｐゴシック" panose="020B0600070205080204" pitchFamily="34" charset="-128"/>
          <a:cs typeface="Arial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400">
          <a:solidFill>
            <a:srgbClr val="2D4675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400">
          <a:solidFill>
            <a:srgbClr val="2D4675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400">
          <a:solidFill>
            <a:srgbClr val="2D4675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400">
          <a:solidFill>
            <a:srgbClr val="2D4675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800">
          <a:solidFill>
            <a:srgbClr val="002060"/>
          </a:solidFill>
          <a:latin typeface="Calibri Light" charset="0"/>
          <a:ea typeface="ＭＳ Ｐゴシック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800">
          <a:solidFill>
            <a:srgbClr val="002060"/>
          </a:solidFill>
          <a:latin typeface="Calibri Light" charset="0"/>
          <a:ea typeface="ＭＳ Ｐゴシック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800">
          <a:solidFill>
            <a:srgbClr val="002060"/>
          </a:solidFill>
          <a:latin typeface="Calibri Light" charset="0"/>
          <a:ea typeface="ＭＳ Ｐゴシック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sz="2800">
          <a:solidFill>
            <a:srgbClr val="002060"/>
          </a:solidFill>
          <a:latin typeface="Calibri Light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595959"/>
          </a:solidFill>
          <a:latin typeface="Arial"/>
          <a:ea typeface="ＭＳ Ｐゴシック" panose="020B0600070205080204" pitchFamily="34" charset="-128"/>
          <a:cs typeface="ＭＳ Ｐゴシック" pitchFamily="5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2000" kern="1200">
          <a:solidFill>
            <a:srgbClr val="595959"/>
          </a:solidFill>
          <a:latin typeface="Arial"/>
          <a:ea typeface="ＭＳ Ｐゴシック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 kern="1200">
          <a:solidFill>
            <a:srgbClr val="595959"/>
          </a:solidFill>
          <a:latin typeface="Arial"/>
          <a:ea typeface="ＭＳ Ｐゴシック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1600" kern="1200">
          <a:solidFill>
            <a:srgbClr val="595959"/>
          </a:solidFill>
          <a:latin typeface="Arial"/>
          <a:ea typeface="ＭＳ Ｐゴシック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redhat.com/products/cdk/hello-world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redhat.com/products/cdk/overview/" TargetMode="External"/><Relationship Id="rId2" Type="http://schemas.openxmlformats.org/officeDocument/2006/relationships/hyperlink" Target="https://developers.redhat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github.com/bugbiteme/os-sample-python-flask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bugbiteme/nodejs-hello-world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s://developers.redha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3995E7-29CA-4862-9E9E-1EA1A09BB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an OpenShift On Your WorkStation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12EC4B-81C8-4945-AA9B-CE91A2018F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June 2018 | Leon Levy &lt;</a:t>
            </a:r>
            <a:r>
              <a:rPr lang="en-US" dirty="0" err="1"/>
              <a:t>llevy@kovarus.com</a:t>
            </a:r>
            <a:r>
              <a:rPr lang="en-US" dirty="0"/>
              <a:t>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395663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5015D48-289B-0745-B8EB-895895B3B7BA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C875-211C-4F36-9CFA-6BD51D59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28421-8EF0-4D09-BA68-CB0112CA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virtualization platform (hypervisor): Hyper-V or VirtualBox.</a:t>
            </a:r>
          </a:p>
          <a:p>
            <a:r>
              <a:rPr lang="en-US" dirty="0"/>
              <a:t>Hardware extensions (VT-x or AMD-V) are enabled in your system’s BIOS</a:t>
            </a:r>
          </a:p>
          <a:p>
            <a:r>
              <a:rPr lang="en-US" dirty="0"/>
              <a:t>Shell/environment/PATH variable settings</a:t>
            </a:r>
          </a:p>
          <a:p>
            <a:pPr lvl="1"/>
            <a:r>
              <a:rPr lang="en-US" dirty="0">
                <a:hlinkClick r:id="rId2"/>
              </a:rPr>
              <a:t>https://developers.redhat.com/products/cdk/hello-world/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7873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00BD-E65D-9347-8C56-454D9843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install CDK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A516-44AB-5649-B771-4E9D9916C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https://developers.redhat.com</a:t>
            </a:r>
            <a:endParaRPr lang="en-US" sz="2000" dirty="0"/>
          </a:p>
          <a:p>
            <a:pPr lvl="1"/>
            <a:r>
              <a:rPr lang="en-US" sz="1400" dirty="0"/>
              <a:t>Products -&gt; Developer Tools -&gt; Red Hat Container Development Kit -&gt; Download (</a:t>
            </a:r>
            <a:r>
              <a:rPr lang="en-US" sz="1400" dirty="0">
                <a:hlinkClick r:id="rId3"/>
              </a:rPr>
              <a:t>https://developers.redhat.com/products/cdk/overview/</a:t>
            </a:r>
            <a:r>
              <a:rPr lang="en-US" sz="1400" dirty="0"/>
              <a:t>)</a:t>
            </a:r>
          </a:p>
          <a:p>
            <a:r>
              <a:rPr lang="en-US" sz="1800" dirty="0"/>
              <a:t>Includes</a:t>
            </a:r>
          </a:p>
          <a:p>
            <a:pPr lvl="1"/>
            <a:r>
              <a:rPr lang="en-US" sz="1400" dirty="0" err="1"/>
              <a:t>MiniShift</a:t>
            </a:r>
            <a:r>
              <a:rPr lang="en-US" sz="1400" dirty="0"/>
              <a:t> (</a:t>
            </a:r>
            <a:r>
              <a:rPr lang="en-US" sz="1400" dirty="0" err="1"/>
              <a:t>MiniShift</a:t>
            </a:r>
            <a:r>
              <a:rPr lang="en-US" sz="1400" dirty="0"/>
              <a:t> RHEL VM and startup scripts)</a:t>
            </a:r>
          </a:p>
          <a:p>
            <a:pPr lvl="1"/>
            <a:r>
              <a:rPr lang="en-US" sz="1400" dirty="0"/>
              <a:t>OC (OpenShift CLI)</a:t>
            </a:r>
          </a:p>
          <a:p>
            <a:pPr lvl="1"/>
            <a:r>
              <a:rPr lang="en-US" sz="1400" dirty="0"/>
              <a:t>VirtualBox (latest supported version)</a:t>
            </a:r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8288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1257-DDB0-9640-BC66-D867A075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Minishift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9D0C3-C82B-504F-93A6-3AB740B10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Via command line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minishift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BDC00-1259-8E4B-A54D-470E969C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133" y="117988"/>
            <a:ext cx="5620867" cy="4594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3F62C8-1D94-924A-96A2-4C03D31E43E6}"/>
              </a:ext>
            </a:extLst>
          </p:cNvPr>
          <p:cNvSpPr/>
          <p:nvPr/>
        </p:nvSpPr>
        <p:spPr>
          <a:xfrm>
            <a:off x="7403690" y="1297858"/>
            <a:ext cx="1206910" cy="334297"/>
          </a:xfrm>
          <a:prstGeom prst="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9A76E-6A80-604D-BFAC-DC1A5D09C8DE}"/>
              </a:ext>
            </a:extLst>
          </p:cNvPr>
          <p:cNvSpPr/>
          <p:nvPr/>
        </p:nvSpPr>
        <p:spPr>
          <a:xfrm>
            <a:off x="3593690" y="4318922"/>
            <a:ext cx="2649794" cy="393291"/>
          </a:xfrm>
          <a:prstGeom prst="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14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5A55-6E60-364D-BF2B-1F4527F4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</a:t>
            </a:r>
            <a:r>
              <a:rPr lang="en-US" dirty="0" err="1"/>
              <a:t>MiniShift</a:t>
            </a:r>
            <a:r>
              <a:rPr lang="en-US" dirty="0"/>
              <a:t> CLI and </a:t>
            </a:r>
            <a:r>
              <a:rPr lang="en-US" dirty="0" err="1"/>
              <a:t>WebUI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DF535-341A-ED46-AB02-0B522F488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</a:t>
            </a:r>
          </a:p>
          <a:p>
            <a:pPr lvl="1"/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login https://&lt;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address from startup&gt;:8443 </a:t>
            </a:r>
          </a:p>
          <a:p>
            <a:pPr lvl="1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/>
              <a:t>WebUI</a:t>
            </a:r>
            <a:endParaRPr lang="en-US" dirty="0"/>
          </a:p>
          <a:p>
            <a:pPr lvl="1"/>
            <a:r>
              <a:rPr lang="en-US" dirty="0"/>
              <a:t>Point browser to </a:t>
            </a:r>
            <a:r>
              <a:rPr lang="en-US" sz="1200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https://&lt;</a:t>
            </a:r>
            <a:r>
              <a:rPr lang="en-US" sz="1200" dirty="0" err="1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ip</a:t>
            </a:r>
            <a:r>
              <a:rPr lang="en-US" sz="1200" dirty="0">
                <a:latin typeface="Consolas" panose="020B0609020204030204" pitchFamily="49" charset="0"/>
                <a:ea typeface="ＭＳ Ｐゴシック" panose="020B0600070205080204" pitchFamily="34" charset="-128"/>
                <a:cs typeface="Consolas" panose="020B0609020204030204" pitchFamily="49" charset="0"/>
              </a:rPr>
              <a:t> address from startup&gt;:8443 </a:t>
            </a:r>
          </a:p>
          <a:p>
            <a:pPr lvl="1"/>
            <a:endParaRPr lang="en-US" sz="1200" dirty="0">
              <a:latin typeface="Consolas" panose="020B0609020204030204" pitchFamily="49" charset="0"/>
              <a:ea typeface="ＭＳ Ｐゴシック" panose="020B0600070205080204" pitchFamily="34" charset="-128"/>
              <a:cs typeface="Consolas" panose="020B0609020204030204" pitchFamily="49" charset="0"/>
            </a:endParaRPr>
          </a:p>
          <a:p>
            <a:r>
              <a:rPr lang="en-US" sz="2000" dirty="0">
                <a:latin typeface="+mn-lt"/>
                <a:ea typeface="ＭＳ Ｐゴシック" panose="020B0600070205080204" pitchFamily="34" charset="-128"/>
                <a:cs typeface="Consolas" panose="020B0609020204030204" pitchFamily="49" charset="0"/>
              </a:rPr>
              <a:t>Username/Password – developer/dev</a:t>
            </a:r>
          </a:p>
          <a:p>
            <a:pPr lvl="1"/>
            <a:endParaRPr lang="en-US" sz="1600" dirty="0">
              <a:latin typeface="Consolas" panose="020B0609020204030204" pitchFamily="49" charset="0"/>
              <a:ea typeface="ＭＳ Ｐゴシック" panose="020B0600070205080204" pitchFamily="34" charset="-128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1600" dirty="0">
              <a:latin typeface="Consolas" panose="020B0609020204030204" pitchFamily="49" charset="0"/>
              <a:ea typeface="ＭＳ Ｐゴシック" panose="020B0600070205080204" pitchFamily="34" charset="-128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16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125C-36B6-3E4A-B930-D98A7C3A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DF913-F79F-1B4F-8F1F-4D222AC4D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</a:t>
            </a:r>
          </a:p>
          <a:p>
            <a:pPr lvl="1"/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new-project python-app</a:t>
            </a:r>
          </a:p>
          <a:p>
            <a:pPr lvl="1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/>
              <a:t>WebUI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937AA-634F-9443-B9E7-D1E95975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80" y="2350763"/>
            <a:ext cx="5447071" cy="22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6D7F-DD6C-E745-B7D2-4F084E011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application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5BC6-BA47-0C41-91DD-F6AB4680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one way to do this</a:t>
            </a:r>
          </a:p>
          <a:p>
            <a:pPr lvl="1"/>
            <a:r>
              <a:rPr lang="en-US" dirty="0"/>
              <a:t>Direct from local build (maven fabric8 module in java)</a:t>
            </a:r>
          </a:p>
          <a:p>
            <a:pPr lvl="1"/>
            <a:r>
              <a:rPr lang="en-US" dirty="0"/>
              <a:t>Deploy a prebuilt container</a:t>
            </a:r>
          </a:p>
          <a:p>
            <a:pPr lvl="1"/>
            <a:r>
              <a:rPr lang="en-US" b="1" dirty="0"/>
              <a:t>S2I from git repo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marL="457200" lvl="1" indent="0">
              <a:buNone/>
            </a:pPr>
            <a:r>
              <a:rPr lang="en-US" dirty="0"/>
              <a:t>Sample Python/Flask Application</a:t>
            </a:r>
          </a:p>
          <a:p>
            <a:pPr marL="457200" lvl="1" indent="0">
              <a:buNone/>
            </a:pPr>
            <a:r>
              <a:rPr lang="en-US" sz="1800" dirty="0">
                <a:hlinkClick r:id="rId2"/>
              </a:rPr>
              <a:t>https://github.com/bugbiteme/os-sample-python-flask</a:t>
            </a:r>
            <a:endParaRPr lang="en-US" sz="18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73386-1C22-9B40-B3A9-B336AE5C0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416" y="2548398"/>
            <a:ext cx="3683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6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7040-75F3-1549-B27C-F05248B64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Python application S2I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72B30-4C27-B642-A35C-066353C64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new-app python:2.7~https://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bugbiteme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flask.git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logs -f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-sample-python-flask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expose service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-sample-python-flask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get routes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6C647-AEF5-5745-912A-BCBDEC48F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4062"/>
            <a:ext cx="9144000" cy="1249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CFBD6E-7BCF-0D4C-A52F-805CB181A287}"/>
              </a:ext>
            </a:extLst>
          </p:cNvPr>
          <p:cNvSpPr/>
          <p:nvPr/>
        </p:nvSpPr>
        <p:spPr>
          <a:xfrm>
            <a:off x="1494504" y="4372928"/>
            <a:ext cx="3372464" cy="365039"/>
          </a:xfrm>
          <a:prstGeom prst="rect">
            <a:avLst/>
          </a:prstGeom>
          <a:solidFill>
            <a:schemeClr val="accent4">
              <a:lumMod val="20000"/>
              <a:lumOff val="80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7939F-23C4-A742-8A21-FA228099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864" y="2915482"/>
            <a:ext cx="6489290" cy="13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1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196D-2B6D-C84D-9943-70D62711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App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A261E7-C98C-F844-B3C8-4A3213C83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99" y="762000"/>
            <a:ext cx="5283775" cy="1745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D306BA-1ACA-A34A-969D-694901AEF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1" y="2706856"/>
            <a:ext cx="4157202" cy="1819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7CE25A-ACFF-FF4A-BA59-D62061D64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805" y="2507226"/>
            <a:ext cx="3982065" cy="215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3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52E7E-8124-494F-B3EC-41EE8513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23A4D8-3D48-904E-8649-C8F3BD12C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778" y="983788"/>
            <a:ext cx="2141590" cy="116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4762A-CE89-9048-A1DE-5AC70965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667" y="762000"/>
            <a:ext cx="5283016" cy="2423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5CB98-F814-E84D-BEF0-2337A4BC2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579" y="3135643"/>
            <a:ext cx="2780247" cy="1454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30D8DC-59BF-8644-AA85-2F2F8A4E0038}"/>
              </a:ext>
            </a:extLst>
          </p:cNvPr>
          <p:cNvSpPr txBox="1"/>
          <p:nvPr/>
        </p:nvSpPr>
        <p:spPr>
          <a:xfrm>
            <a:off x="431391" y="3862662"/>
            <a:ext cx="460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scale --replicas=3 dc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-sample-python-flask</a:t>
            </a:r>
          </a:p>
        </p:txBody>
      </p:sp>
    </p:spTree>
    <p:extLst>
      <p:ext uri="{BB962C8B-B14F-4D97-AF65-F5344CB8AC3E}">
        <p14:creationId xmlns:p14="http://schemas.microsoft.com/office/powerpoint/2010/main" val="2300610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6CEC-9BFD-424C-82D1-65946CC0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Build (i.e. code changes)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E06CC-C79D-BD4A-84E6-84B8DA410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start-build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-sample-python-flask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logs -f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-sample-python-flask </a:t>
            </a:r>
            <a:r>
              <a:rPr lang="en-US" sz="2000" b="1" dirty="0">
                <a:latin typeface="+mj-lt"/>
                <a:cs typeface="Consolas" panose="020B0609020204030204" pitchFamily="49" charset="0"/>
              </a:rPr>
              <a:t>(track build progress)</a:t>
            </a:r>
          </a:p>
          <a:p>
            <a:endParaRPr lang="en-US" sz="2000" b="1" dirty="0">
              <a:latin typeface="+mj-lt"/>
              <a:cs typeface="Consolas" panose="020B0609020204030204" pitchFamily="49" charset="0"/>
            </a:endParaRPr>
          </a:p>
          <a:p>
            <a:endParaRPr lang="en-US" sz="1400" b="1" dirty="0"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80BBC-A892-8744-9721-CE3C51BC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3" y="1978809"/>
            <a:ext cx="6508955" cy="225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11811-1783-3F4E-9CB8-5AB0E20FC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06" y="2891841"/>
            <a:ext cx="6448322" cy="4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78A7-B57F-4B9A-AB50-4CA72D600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85" y="914400"/>
            <a:ext cx="3899913" cy="6924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D6124-1641-43D8-997E-46F7DCB29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137" y="1615735"/>
            <a:ext cx="5752456" cy="2560978"/>
          </a:xfrm>
        </p:spPr>
        <p:txBody>
          <a:bodyPr/>
          <a:lstStyle/>
          <a:p>
            <a:pPr marL="341313" lvl="1" indent="-287338">
              <a:buClr>
                <a:schemeClr val="bg1"/>
              </a:buClr>
              <a:buFont typeface="Arial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OpenShift Overview</a:t>
            </a:r>
          </a:p>
          <a:p>
            <a:pPr marL="341313" lvl="1" indent="-287338">
              <a:buClr>
                <a:schemeClr val="bg1"/>
              </a:buClr>
              <a:buFont typeface="Arial"/>
              <a:buChar char="•"/>
            </a:pPr>
            <a:r>
              <a:rPr lang="en-US" alt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MiniShift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Overview and Install</a:t>
            </a:r>
          </a:p>
          <a:p>
            <a:pPr marL="341313" lvl="1" indent="-287338">
              <a:buClr>
                <a:schemeClr val="bg1"/>
              </a:buClr>
              <a:buFont typeface="Arial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Logging Into OpenShift</a:t>
            </a:r>
          </a:p>
          <a:p>
            <a:pPr marL="341313" lvl="1" indent="-287338">
              <a:buClr>
                <a:schemeClr val="bg1"/>
              </a:buClr>
              <a:buFont typeface="Arial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and Manage a Simple Application</a:t>
            </a:r>
          </a:p>
          <a:p>
            <a:pPr marL="341313" lvl="1" indent="-287338">
              <a:buClr>
                <a:schemeClr val="bg1"/>
              </a:buClr>
              <a:buFont typeface="Arial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Microservice Application Demo</a:t>
            </a:r>
          </a:p>
          <a:p>
            <a:pPr marL="341313" lvl="1" indent="-287338">
              <a:buClr>
                <a:schemeClr val="bg1"/>
              </a:buClr>
              <a:buFont typeface="Arial"/>
              <a:buChar char="•"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Topics for Next Time</a:t>
            </a:r>
          </a:p>
          <a:p>
            <a:pPr marL="341313" lvl="1" indent="-287338">
              <a:buClr>
                <a:schemeClr val="bg1"/>
              </a:buClr>
              <a:buFont typeface="Arial"/>
              <a:buChar char="•"/>
            </a:pP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lvl="1" indent="-287338">
              <a:buClr>
                <a:schemeClr val="bg1"/>
              </a:buClr>
              <a:buFont typeface="Arial"/>
              <a:buChar char="•"/>
            </a:pP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7442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6CEC-9BFD-424C-82D1-65946CC0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change example (using git) Slide 1 of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E06CC-C79D-BD4A-84E6-84B8DA410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9517"/>
            <a:ext cx="8229600" cy="3394075"/>
          </a:xfrm>
        </p:spPr>
        <p:txBody>
          <a:bodyPr/>
          <a:lstStyle/>
          <a:p>
            <a:r>
              <a:rPr lang="en-US" sz="2000" dirty="0">
                <a:latin typeface="+mj-lt"/>
                <a:cs typeface="Consolas" panose="020B0609020204030204" pitchFamily="49" charset="0"/>
              </a:rPr>
              <a:t>Go to </a:t>
            </a:r>
            <a:r>
              <a:rPr lang="en-US" sz="2000" dirty="0">
                <a:latin typeface="+mj-lt"/>
                <a:cs typeface="Consolas" panose="020B0609020204030204" pitchFamily="49" charset="0"/>
                <a:hlinkClick r:id="rId2"/>
              </a:rPr>
              <a:t>https://github.com/bugbiteme/nodejs-hello-world</a:t>
            </a:r>
            <a:endParaRPr lang="en-US" sz="2000" dirty="0">
              <a:latin typeface="+mj-lt"/>
              <a:cs typeface="Consolas" panose="020B0609020204030204" pitchFamily="49" charset="0"/>
            </a:endParaRPr>
          </a:p>
          <a:p>
            <a:r>
              <a:rPr lang="en-US" sz="2000" dirty="0">
                <a:latin typeface="+mj-lt"/>
                <a:cs typeface="Consolas" panose="020B0609020204030204" pitchFamily="49" charset="0"/>
              </a:rPr>
              <a:t>Fork project to your own account</a:t>
            </a:r>
          </a:p>
          <a:p>
            <a:endParaRPr lang="en-US" sz="2000" dirty="0">
              <a:latin typeface="+mj-lt"/>
              <a:cs typeface="Consolas" panose="020B0609020204030204" pitchFamily="49" charset="0"/>
            </a:endParaRPr>
          </a:p>
          <a:p>
            <a:endParaRPr lang="en-US" sz="2000" dirty="0">
              <a:latin typeface="+mj-lt"/>
              <a:cs typeface="Consolas" panose="020B0609020204030204" pitchFamily="49" charset="0"/>
            </a:endParaRPr>
          </a:p>
          <a:p>
            <a:r>
              <a:rPr lang="en-US" sz="2000" dirty="0">
                <a:cs typeface="Consolas" panose="020B0609020204030204" pitchFamily="49" charset="0"/>
              </a:rPr>
              <a:t>Deploy new project and app from forked repo (using Web GUI or CLI)</a:t>
            </a:r>
          </a:p>
          <a:p>
            <a:pPr lvl="1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new-project python-app2</a:t>
            </a:r>
          </a:p>
          <a:p>
            <a:pPr lvl="1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new-app python:2.7~https://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/&lt;your repo&gt;/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flask.git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expose service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-sample-python-flask</a:t>
            </a:r>
          </a:p>
          <a:p>
            <a:pPr lvl="1"/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get routes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+mn-lt"/>
                <a:cs typeface="Consolas" panose="020B0609020204030204" pitchFamily="49" charset="0"/>
              </a:rPr>
              <a:t>Make sure app deployed as expected (view via web browser)</a:t>
            </a:r>
          </a:p>
          <a:p>
            <a:r>
              <a:rPr lang="en-US" sz="2000" dirty="0">
                <a:latin typeface="+mn-lt"/>
                <a:cs typeface="Consolas" panose="020B0609020204030204" pitchFamily="49" charset="0"/>
              </a:rPr>
              <a:t>Scale to 3 instances</a:t>
            </a:r>
          </a:p>
          <a:p>
            <a:pPr lvl="1"/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scale --replicas=3 dc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-sample-python-flask</a:t>
            </a:r>
          </a:p>
          <a:p>
            <a:pPr lvl="1"/>
            <a:endParaRPr lang="en-US" sz="1600" dirty="0">
              <a:latin typeface="+mn-lt"/>
              <a:cs typeface="Consolas" panose="020B0609020204030204" pitchFamily="49" charset="0"/>
            </a:endParaRPr>
          </a:p>
          <a:p>
            <a:endParaRPr lang="en-US" sz="2000" dirty="0">
              <a:cs typeface="Consolas" panose="020B0609020204030204" pitchFamily="49" charset="0"/>
            </a:endParaRPr>
          </a:p>
          <a:p>
            <a:endParaRPr lang="en-US" sz="2000" dirty="0">
              <a:latin typeface="+mj-lt"/>
              <a:cs typeface="Consolas" panose="020B0609020204030204" pitchFamily="49" charset="0"/>
            </a:endParaRPr>
          </a:p>
          <a:p>
            <a:endParaRPr lang="en-US" sz="2000" dirty="0">
              <a:latin typeface="+mj-lt"/>
              <a:cs typeface="Consolas" panose="020B0609020204030204" pitchFamily="49" charset="0"/>
            </a:endParaRPr>
          </a:p>
          <a:p>
            <a:endParaRPr lang="en-US" sz="2000" dirty="0">
              <a:latin typeface="+mj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BEF08-8255-0E4B-B486-519D338D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31023"/>
            <a:ext cx="5476568" cy="6417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4852DC-4AA7-4943-8F26-6AEBC07384D5}"/>
              </a:ext>
            </a:extLst>
          </p:cNvPr>
          <p:cNvCxnSpPr/>
          <p:nvPr/>
        </p:nvCxnSpPr>
        <p:spPr>
          <a:xfrm flipH="1">
            <a:off x="5732206" y="2546555"/>
            <a:ext cx="530942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28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DCAC-F586-674A-BAF5-155FA5E2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change example (using git) Slide 2 of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EA9DC-26A0-1D44-B2C3-0FB21445F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cs typeface="Consolas" panose="020B0609020204030204" pitchFamily="49" charset="0"/>
              </a:rPr>
              <a:t>Clone forked repo to local system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/&lt;your repo&gt;/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flask.git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cs typeface="Consolas" panose="020B0609020204030204" pitchFamily="49" charset="0"/>
              </a:rPr>
              <a:t>Change some code!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-sample-python-flask</a:t>
            </a:r>
          </a:p>
          <a:p>
            <a:r>
              <a:rPr lang="en-US" sz="2000" dirty="0">
                <a:cs typeface="Consolas" panose="020B0609020204030204" pitchFamily="49" charset="0"/>
              </a:rPr>
              <a:t>Edit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wsgi.py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cs typeface="Consolas" panose="020B0609020204030204" pitchFamily="49" charset="0"/>
              </a:rPr>
              <a:t>(vi, notepad++, PyCharm, Atom, </a:t>
            </a:r>
            <a:r>
              <a:rPr lang="en-US" sz="2000" dirty="0" err="1">
                <a:cs typeface="Consolas" panose="020B0609020204030204" pitchFamily="49" charset="0"/>
              </a:rPr>
              <a:t>etc</a:t>
            </a:r>
            <a:r>
              <a:rPr lang="en-US" sz="2000" dirty="0">
                <a:cs typeface="Consolas" panose="020B0609020204030204" pitchFamily="49" charset="0"/>
              </a:rPr>
              <a:t>…)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24D77-0162-C549-BA87-2024D1D8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5" y="2897187"/>
            <a:ext cx="5657031" cy="17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96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8DCAC-F586-674A-BAF5-155FA5E2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change example (using git) Slide 3 of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EA9DC-26A0-1D44-B2C3-0FB21445F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cs typeface="Consolas" panose="020B0609020204030204" pitchFamily="49" charset="0"/>
              </a:rPr>
              <a:t>Save code and check changes into github repo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git add *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git commit -m "doing some code changes”</a:t>
            </a:r>
          </a:p>
          <a:p>
            <a:pPr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</a:p>
          <a:p>
            <a:pPr lvl="1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cs typeface="Consolas" panose="020B0609020204030204" pitchFamily="49" charset="0"/>
              </a:rPr>
              <a:t>Build and deploy code changes</a:t>
            </a:r>
          </a:p>
          <a:p>
            <a:pPr lvl="1"/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start-build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-sample-python-flask;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logs -f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-sample-python-flask</a:t>
            </a:r>
          </a:p>
          <a:p>
            <a:pPr lvl="1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cs typeface="Consolas" panose="020B0609020204030204" pitchFamily="49" charset="0"/>
              </a:rPr>
              <a:t>Refresh web-browser to view changes</a:t>
            </a:r>
          </a:p>
          <a:p>
            <a:pPr marL="457200" lvl="1" indent="0">
              <a:buNone/>
            </a:pPr>
            <a:endParaRPr lang="en-US" sz="1600" dirty="0">
              <a:cs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C732E-66D8-7343-AEC2-4436A33BD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246" y="3297437"/>
            <a:ext cx="4544756" cy="18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40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678ABE-CD01-6A43-849F-1B08B92F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Java Microservice Application Demo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902C27E-5BA2-AC44-9577-542653E01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35092" y="914400"/>
            <a:ext cx="3779090" cy="31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88666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851914-869A-4342-A0F9-24D1BEB9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- ALL 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B0724B-DE72-4F9C-8990-5040A6141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Statement Slide – Can be used for themes, quotes, big ideas, and messages</a:t>
            </a:r>
          </a:p>
        </p:txBody>
      </p:sp>
      <p:sp>
        <p:nvSpPr>
          <p:cNvPr id="21509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4767263"/>
            <a:ext cx="2133600" cy="27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595959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Arial" charset="0"/>
              <a:buChar char="–"/>
              <a:defRPr sz="20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–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EFD3789-1185-094E-9ABC-CB6D258E9D16}" type="slidenum">
              <a:rPr lang="en-US" altLang="en-US" sz="900">
                <a:solidFill>
                  <a:srgbClr val="89898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9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603099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C875-211C-4F36-9CFA-6BD51D59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28421-8EF0-4D09-BA68-CB0112CA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Bullet 01</a:t>
            </a:r>
          </a:p>
          <a:p>
            <a:r>
              <a:rPr lang="en-US" dirty="0"/>
              <a:t>Bullet 02</a:t>
            </a:r>
          </a:p>
          <a:p>
            <a:r>
              <a:rPr lang="en-US" dirty="0"/>
              <a:t>Bullet 03</a:t>
            </a:r>
          </a:p>
          <a:p>
            <a:r>
              <a:rPr lang="en-US" dirty="0"/>
              <a:t>Bullet 04</a:t>
            </a:r>
          </a:p>
        </p:txBody>
      </p:sp>
    </p:spTree>
    <p:extLst>
      <p:ext uri="{BB962C8B-B14F-4D97-AF65-F5344CB8AC3E}">
        <p14:creationId xmlns:p14="http://schemas.microsoft.com/office/powerpoint/2010/main" val="202141777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80D6C9-4345-48EF-B2C5-84CA0883C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Cast Study Slide: Place quotes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FD1CEC-0B4D-46AB-84C7-E1085A7FBEBC}"/>
              </a:ext>
            </a:extLst>
          </p:cNvPr>
          <p:cNvSpPr/>
          <p:nvPr/>
        </p:nvSpPr>
        <p:spPr>
          <a:xfrm>
            <a:off x="568451" y="337352"/>
            <a:ext cx="312466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8D3633BA-C7B0-42CF-A689-A0E871EC2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43" y="671441"/>
            <a:ext cx="24407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595959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Arial" charset="0"/>
              <a:buChar char="–"/>
              <a:defRPr sz="20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–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/>
              <a:t>PLACE LOGO</a:t>
            </a:r>
          </a:p>
        </p:txBody>
      </p:sp>
    </p:spTree>
    <p:extLst>
      <p:ext uri="{BB962C8B-B14F-4D97-AF65-F5344CB8AC3E}">
        <p14:creationId xmlns:p14="http://schemas.microsoft.com/office/powerpoint/2010/main" val="910475601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333968" y="1016258"/>
            <a:ext cx="8048625" cy="343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595959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charset="0"/>
              <a:buChar char="–"/>
              <a:defRPr sz="20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–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9pPr>
          </a:lstStyle>
          <a:p>
            <a:pPr eaLnBrk="1" hangingPunct="1">
              <a:buClr>
                <a:srgbClr val="F79646"/>
              </a:buClr>
              <a:buNone/>
            </a:pPr>
            <a:r>
              <a:rPr lang="en-US" altLang="en-US" sz="3200" b="1" dirty="0">
                <a:solidFill>
                  <a:schemeClr val="bg1"/>
                </a:solidFill>
              </a:rPr>
              <a:t>Main Quote here “The Kovarus Proven Solutions Center can reassure IT decision makers of their decisions, enabling them to see and really understand solutions before purchasing them.”</a:t>
            </a:r>
          </a:p>
          <a:p>
            <a:pPr eaLnBrk="1" hangingPunct="1">
              <a:buClr>
                <a:srgbClr val="F79646"/>
              </a:buClr>
              <a:buFontTx/>
              <a:buNone/>
            </a:pPr>
            <a:endParaRPr lang="en-US" altLang="en-US" sz="900" b="1" dirty="0">
              <a:solidFill>
                <a:schemeClr val="bg1"/>
              </a:solidFill>
            </a:endParaRPr>
          </a:p>
          <a:p>
            <a:pPr eaLnBrk="1" hangingPunct="1">
              <a:buClr>
                <a:srgbClr val="F79646"/>
              </a:buClr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</a:rPr>
              <a:t>     Name, Title, Company Name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3395663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DEB27B3-E225-D049-A05D-00254D28EF74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3618088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4949-C042-43E0-8AB0-A3DD2C4C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964486-CA14-475B-B0B2-5DE238AA43E3}"/>
              </a:ext>
            </a:extLst>
          </p:cNvPr>
          <p:cNvSpPr txBox="1"/>
          <p:nvPr/>
        </p:nvSpPr>
        <p:spPr bwMode="auto">
          <a:xfrm>
            <a:off x="855303" y="961708"/>
            <a:ext cx="1740468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Primary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C11C-EE51-4545-BB86-D41601087223}"/>
              </a:ext>
            </a:extLst>
          </p:cNvPr>
          <p:cNvSpPr txBox="1"/>
          <p:nvPr/>
        </p:nvSpPr>
        <p:spPr bwMode="auto">
          <a:xfrm>
            <a:off x="855303" y="2889082"/>
            <a:ext cx="5106682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Secondary Spot Colors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C33FA1C-987B-424D-947A-608CC9B06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358" y="3314887"/>
            <a:ext cx="827535" cy="82753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+mn-lt"/>
              <a:ea typeface="新細明體" charset="0"/>
            </a:endParaRP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2D167A17-B186-43B5-8502-7C7D28771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951" y="1389922"/>
            <a:ext cx="827535" cy="82753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US" dirty="0">
              <a:solidFill>
                <a:srgbClr val="FFFFFF"/>
              </a:solidFill>
              <a:latin typeface="+mn-lt"/>
              <a:ea typeface="新細明體" charset="0"/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A135AB8E-DB8B-4410-AE7B-83BA9416F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94" y="3314887"/>
            <a:ext cx="827535" cy="82753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US" dirty="0">
              <a:solidFill>
                <a:srgbClr val="FFFFFF"/>
              </a:solidFill>
              <a:latin typeface="+mn-lt"/>
              <a:ea typeface="新細明體" charset="0"/>
            </a:endParaRP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CC99E10F-23CD-4164-BD89-83DCE5F96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951" y="3314887"/>
            <a:ext cx="827535" cy="82753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US" dirty="0">
              <a:solidFill>
                <a:srgbClr val="FFFFFF"/>
              </a:solidFill>
              <a:latin typeface="+mn-lt"/>
              <a:ea typeface="新細明體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3032E25-416A-41DF-BF25-DBD8BF164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126" y="1389922"/>
            <a:ext cx="827535" cy="8275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latin typeface="+mn-lt"/>
              <a:ea typeface="新細明體" charset="0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25ABDEDC-E1BF-4AE3-AC1B-6255960D8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712" y="3314887"/>
            <a:ext cx="827535" cy="82753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US" dirty="0">
              <a:solidFill>
                <a:srgbClr val="BADD81"/>
              </a:solidFill>
              <a:latin typeface="+mn-lt"/>
              <a:ea typeface="新細明體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C3417-7F02-451A-9DDF-51327B369BDB}"/>
              </a:ext>
            </a:extLst>
          </p:cNvPr>
          <p:cNvSpPr txBox="1"/>
          <p:nvPr/>
        </p:nvSpPr>
        <p:spPr bwMode="auto">
          <a:xfrm>
            <a:off x="1436915" y="2245776"/>
            <a:ext cx="105877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31-73-125</a:t>
            </a:r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A412D99A-96E5-45E7-974D-1826507E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829" y="3314887"/>
            <a:ext cx="827535" cy="82753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en-US" dirty="0">
              <a:solidFill>
                <a:srgbClr val="BADD81"/>
              </a:solidFill>
              <a:latin typeface="+mn-lt"/>
              <a:ea typeface="新細明體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0F3DE9-7691-4687-B87F-145F9DBE8DB0}"/>
              </a:ext>
            </a:extLst>
          </p:cNvPr>
          <p:cNvCxnSpPr/>
          <p:nvPr/>
        </p:nvCxnSpPr>
        <p:spPr bwMode="auto">
          <a:xfrm>
            <a:off x="855303" y="3191773"/>
            <a:ext cx="72809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18F83-E5C4-45E0-804D-02C1C26A60EE}"/>
              </a:ext>
            </a:extLst>
          </p:cNvPr>
          <p:cNvCxnSpPr/>
          <p:nvPr/>
        </p:nvCxnSpPr>
        <p:spPr bwMode="auto">
          <a:xfrm>
            <a:off x="855303" y="1262034"/>
            <a:ext cx="728099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31953D-A1A4-46D7-9005-E864D7900A06}"/>
              </a:ext>
            </a:extLst>
          </p:cNvPr>
          <p:cNvSpPr txBox="1"/>
          <p:nvPr/>
        </p:nvSpPr>
        <p:spPr bwMode="auto">
          <a:xfrm>
            <a:off x="1544076" y="1596711"/>
            <a:ext cx="832398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100" dirty="0" err="1">
                <a:solidFill>
                  <a:schemeClr val="bg1"/>
                </a:solidFill>
                <a:latin typeface="+mn-lt"/>
              </a:rPr>
              <a:t>Kovarus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 BLUE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E90351-C83A-4CA7-8C15-955D46244EDA}"/>
              </a:ext>
            </a:extLst>
          </p:cNvPr>
          <p:cNvSpPr txBox="1"/>
          <p:nvPr/>
        </p:nvSpPr>
        <p:spPr bwMode="auto">
          <a:xfrm>
            <a:off x="2760714" y="3630159"/>
            <a:ext cx="972008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ORANGE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79C3CB-ED04-4AD2-9A8F-832ACA90E452}"/>
              </a:ext>
            </a:extLst>
          </p:cNvPr>
          <p:cNvSpPr txBox="1"/>
          <p:nvPr/>
        </p:nvSpPr>
        <p:spPr bwMode="auto">
          <a:xfrm>
            <a:off x="1589080" y="3630159"/>
            <a:ext cx="71172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STEEL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5513FA-F4D5-4673-A34E-F88C90CF1B87}"/>
              </a:ext>
            </a:extLst>
          </p:cNvPr>
          <p:cNvSpPr txBox="1"/>
          <p:nvPr/>
        </p:nvSpPr>
        <p:spPr bwMode="auto">
          <a:xfrm>
            <a:off x="5604314" y="3630159"/>
            <a:ext cx="71172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LEMON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E8B5DD-E357-4962-9042-AAE2C31F070E}"/>
              </a:ext>
            </a:extLst>
          </p:cNvPr>
          <p:cNvSpPr txBox="1"/>
          <p:nvPr/>
        </p:nvSpPr>
        <p:spPr bwMode="auto">
          <a:xfrm>
            <a:off x="4151947" y="3630159"/>
            <a:ext cx="925303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TANGERINE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8B07D9-CEDB-41C1-BFD5-15BD70BB7F24}"/>
              </a:ext>
            </a:extLst>
          </p:cNvPr>
          <p:cNvSpPr txBox="1"/>
          <p:nvPr/>
        </p:nvSpPr>
        <p:spPr bwMode="auto">
          <a:xfrm>
            <a:off x="6930737" y="3611363"/>
            <a:ext cx="711721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</a:rPr>
              <a:t>OLIVE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C3010-9D7E-460E-B88B-9275BBFEF00C}"/>
              </a:ext>
            </a:extLst>
          </p:cNvPr>
          <p:cNvSpPr txBox="1"/>
          <p:nvPr/>
        </p:nvSpPr>
        <p:spPr bwMode="auto">
          <a:xfrm>
            <a:off x="2792683" y="2245776"/>
            <a:ext cx="90807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1-122-180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7792F9-BF06-4350-A5CE-5227C1207ACB}"/>
              </a:ext>
            </a:extLst>
          </p:cNvPr>
          <p:cNvSpPr txBox="1"/>
          <p:nvPr/>
        </p:nvSpPr>
        <p:spPr bwMode="auto">
          <a:xfrm>
            <a:off x="1501939" y="4213262"/>
            <a:ext cx="90807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169-169-169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C2A911-E45B-40A1-9891-ABF597D5A998}"/>
              </a:ext>
            </a:extLst>
          </p:cNvPr>
          <p:cNvSpPr txBox="1"/>
          <p:nvPr/>
        </p:nvSpPr>
        <p:spPr bwMode="auto">
          <a:xfrm>
            <a:off x="2749197" y="4213262"/>
            <a:ext cx="995042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241-96-0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CE0E7C-418E-4470-950D-B6633B69F5E7}"/>
              </a:ext>
            </a:extLst>
          </p:cNvPr>
          <p:cNvSpPr txBox="1"/>
          <p:nvPr/>
        </p:nvSpPr>
        <p:spPr bwMode="auto">
          <a:xfrm>
            <a:off x="4108403" y="4213262"/>
            <a:ext cx="102741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252-155-0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6C2B21-F9B7-46D1-93F0-0CC96C4F31A0}"/>
              </a:ext>
            </a:extLst>
          </p:cNvPr>
          <p:cNvSpPr txBox="1"/>
          <p:nvPr/>
        </p:nvSpPr>
        <p:spPr bwMode="auto">
          <a:xfrm>
            <a:off x="5470279" y="4213262"/>
            <a:ext cx="90807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255-183-0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7BB065-7DA3-4F60-90AA-1AFD34188CC3}"/>
              </a:ext>
            </a:extLst>
          </p:cNvPr>
          <p:cNvSpPr txBox="1"/>
          <p:nvPr/>
        </p:nvSpPr>
        <p:spPr bwMode="auto">
          <a:xfrm>
            <a:off x="6758148" y="4213262"/>
            <a:ext cx="1059415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141-160-5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88664E-2F67-41FB-B516-BDAFB672AD72}"/>
              </a:ext>
            </a:extLst>
          </p:cNvPr>
          <p:cNvSpPr txBox="1"/>
          <p:nvPr/>
        </p:nvSpPr>
        <p:spPr bwMode="auto">
          <a:xfrm>
            <a:off x="2792886" y="1596711"/>
            <a:ext cx="90766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100" dirty="0" err="1">
                <a:solidFill>
                  <a:schemeClr val="bg1"/>
                </a:solidFill>
                <a:latin typeface="+mn-lt"/>
              </a:rPr>
              <a:t>Kovarus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 SAPPHIRE</a:t>
            </a:r>
          </a:p>
        </p:txBody>
      </p:sp>
    </p:spTree>
    <p:extLst>
      <p:ext uri="{BB962C8B-B14F-4D97-AF65-F5344CB8AC3E}">
        <p14:creationId xmlns:p14="http://schemas.microsoft.com/office/powerpoint/2010/main" val="1238963121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tx2"/>
                </a:solidFill>
                <a:latin typeface="Arial" charset="0"/>
                <a:ea typeface="ＭＳ Ｐゴシック" charset="-128"/>
                <a:cs typeface="Arial" charset="0"/>
              </a:rPr>
              <a:t>Chart Sample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BECBC3C4-887B-4862-BE53-6BDF173A6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151719"/>
              </p:ext>
            </p:extLst>
          </p:nvPr>
        </p:nvGraphicFramePr>
        <p:xfrm>
          <a:off x="2316654" y="952500"/>
          <a:ext cx="5354146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2085670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6B765A-099F-4629-9127-D0CD0F46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OpenShift Container Platform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93A3C-A8CC-4B2D-A77E-43B56061C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“vCenter for Containers”</a:t>
            </a:r>
          </a:p>
          <a:p>
            <a:endParaRPr lang="en-US" dirty="0"/>
          </a:p>
          <a:p>
            <a:r>
              <a:rPr lang="en-US" dirty="0"/>
              <a:t>Unite developers and IT operations on a single platform to build, deploy, and scale applications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933AD4A-C11A-3743-96B0-9E8C064975BB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7D707-4008-BE41-BE8F-313A6B2B7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04" y="3803931"/>
            <a:ext cx="2806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41739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chemeClr val="tx2"/>
                </a:solidFill>
                <a:latin typeface="Arial" charset="0"/>
                <a:ea typeface="ＭＳ Ｐゴシック" charset="-128"/>
                <a:cs typeface="Arial" charset="0"/>
              </a:rPr>
              <a:t>Graph Sample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BECBC3C4-887B-4862-BE53-6BDF173A69B3}"/>
              </a:ext>
            </a:extLst>
          </p:cNvPr>
          <p:cNvGraphicFramePr/>
          <p:nvPr>
            <p:extLst/>
          </p:nvPr>
        </p:nvGraphicFramePr>
        <p:xfrm>
          <a:off x="2316654" y="952500"/>
          <a:ext cx="5354146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Placeholder 6">
            <a:extLst>
              <a:ext uri="{FF2B5EF4-FFF2-40B4-BE49-F238E27FC236}">
                <a16:creationId xmlns:a16="http://schemas.microsoft.com/office/drawing/2014/main" id="{7F4533D5-255B-45B6-9426-0981703F78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398411"/>
              </p:ext>
            </p:extLst>
          </p:nvPr>
        </p:nvGraphicFramePr>
        <p:xfrm>
          <a:off x="1320800" y="952500"/>
          <a:ext cx="67818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96075379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itle 1"/>
          <p:cNvSpPr txBox="1">
            <a:spLocks/>
          </p:cNvSpPr>
          <p:nvPr/>
        </p:nvSpPr>
        <p:spPr bwMode="auto">
          <a:xfrm>
            <a:off x="1613647" y="2032000"/>
            <a:ext cx="6006354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595959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Arial" charset="0"/>
              <a:buChar char="–"/>
              <a:defRPr sz="20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–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4400" b="1" dirty="0">
                <a:solidFill>
                  <a:schemeClr val="tx2">
                    <a:lumMod val="50000"/>
                  </a:schemeClr>
                </a:solidFill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74872771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Sample Icons</a:t>
            </a:r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4855A4D9-544D-4255-A225-9C678C428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75" y="4122218"/>
            <a:ext cx="206375" cy="184150"/>
          </a:xfrm>
          <a:custGeom>
            <a:avLst/>
            <a:gdLst>
              <a:gd name="T0" fmla="*/ 65795149 w 574"/>
              <a:gd name="T1" fmla="*/ 39634859 h 510"/>
              <a:gd name="T2" fmla="*/ 65795149 w 574"/>
              <a:gd name="T3" fmla="*/ 39634859 h 510"/>
              <a:gd name="T4" fmla="*/ 41105651 w 574"/>
              <a:gd name="T5" fmla="*/ 64536999 h 510"/>
              <a:gd name="T6" fmla="*/ 36581582 w 574"/>
              <a:gd name="T7" fmla="*/ 64536999 h 510"/>
              <a:gd name="T8" fmla="*/ 36581582 w 574"/>
              <a:gd name="T9" fmla="*/ 58930536 h 510"/>
              <a:gd name="T10" fmla="*/ 60366122 w 574"/>
              <a:gd name="T11" fmla="*/ 34941202 h 510"/>
              <a:gd name="T12" fmla="*/ 60366122 w 574"/>
              <a:gd name="T13" fmla="*/ 34941202 h 510"/>
              <a:gd name="T14" fmla="*/ 60366122 w 574"/>
              <a:gd name="T15" fmla="*/ 13819918 h 510"/>
              <a:gd name="T16" fmla="*/ 40201053 w 574"/>
              <a:gd name="T17" fmla="*/ 13819918 h 510"/>
              <a:gd name="T18" fmla="*/ 10987489 w 574"/>
              <a:gd name="T19" fmla="*/ 42372555 h 510"/>
              <a:gd name="T20" fmla="*/ 10987489 w 574"/>
              <a:gd name="T21" fmla="*/ 54367589 h 510"/>
              <a:gd name="T22" fmla="*/ 23784540 w 574"/>
              <a:gd name="T23" fmla="*/ 54367589 h 510"/>
              <a:gd name="T24" fmla="*/ 50283593 w 574"/>
              <a:gd name="T25" fmla="*/ 27640198 h 510"/>
              <a:gd name="T26" fmla="*/ 50283593 w 574"/>
              <a:gd name="T27" fmla="*/ 23989334 h 510"/>
              <a:gd name="T28" fmla="*/ 46664111 w 574"/>
              <a:gd name="T29" fmla="*/ 23989334 h 510"/>
              <a:gd name="T30" fmla="*/ 24689138 w 574"/>
              <a:gd name="T31" fmla="*/ 46935863 h 510"/>
              <a:gd name="T32" fmla="*/ 19260106 w 574"/>
              <a:gd name="T33" fmla="*/ 46935863 h 510"/>
              <a:gd name="T34" fmla="*/ 19260106 w 574"/>
              <a:gd name="T35" fmla="*/ 41460110 h 510"/>
              <a:gd name="T36" fmla="*/ 41105651 w 574"/>
              <a:gd name="T37" fmla="*/ 19296032 h 510"/>
              <a:gd name="T38" fmla="*/ 55712620 w 574"/>
              <a:gd name="T39" fmla="*/ 19296032 h 510"/>
              <a:gd name="T40" fmla="*/ 55712620 w 574"/>
              <a:gd name="T41" fmla="*/ 33115951 h 510"/>
              <a:gd name="T42" fmla="*/ 28308609 w 574"/>
              <a:gd name="T43" fmla="*/ 59843342 h 510"/>
              <a:gd name="T44" fmla="*/ 6463061 w 574"/>
              <a:gd name="T45" fmla="*/ 59843342 h 510"/>
              <a:gd name="T46" fmla="*/ 6463061 w 574"/>
              <a:gd name="T47" fmla="*/ 37809608 h 510"/>
              <a:gd name="T48" fmla="*/ 6463061 w 574"/>
              <a:gd name="T49" fmla="*/ 37809608 h 510"/>
              <a:gd name="T50" fmla="*/ 34772027 w 574"/>
              <a:gd name="T51" fmla="*/ 8213813 h 510"/>
              <a:gd name="T52" fmla="*/ 34772027 w 574"/>
              <a:gd name="T53" fmla="*/ 8213813 h 510"/>
              <a:gd name="T54" fmla="*/ 65795149 w 574"/>
              <a:gd name="T55" fmla="*/ 8213813 h 510"/>
              <a:gd name="T56" fmla="*/ 65795149 w 574"/>
              <a:gd name="T57" fmla="*/ 39634859 h 51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574"/>
              <a:gd name="T88" fmla="*/ 0 h 510"/>
              <a:gd name="T89" fmla="*/ 574 w 574"/>
              <a:gd name="T90" fmla="*/ 510 h 510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574" h="510">
                <a:moveTo>
                  <a:pt x="509" y="304"/>
                </a:moveTo>
                <a:lnTo>
                  <a:pt x="509" y="304"/>
                </a:lnTo>
                <a:cubicBezTo>
                  <a:pt x="318" y="495"/>
                  <a:pt x="318" y="495"/>
                  <a:pt x="318" y="495"/>
                </a:cubicBezTo>
                <a:cubicBezTo>
                  <a:pt x="311" y="502"/>
                  <a:pt x="290" y="502"/>
                  <a:pt x="283" y="495"/>
                </a:cubicBezTo>
                <a:cubicBezTo>
                  <a:pt x="269" y="480"/>
                  <a:pt x="269" y="466"/>
                  <a:pt x="283" y="452"/>
                </a:cubicBezTo>
                <a:cubicBezTo>
                  <a:pt x="467" y="268"/>
                  <a:pt x="467" y="268"/>
                  <a:pt x="467" y="268"/>
                </a:cubicBezTo>
                <a:cubicBezTo>
                  <a:pt x="509" y="226"/>
                  <a:pt x="509" y="148"/>
                  <a:pt x="467" y="106"/>
                </a:cubicBezTo>
                <a:cubicBezTo>
                  <a:pt x="424" y="63"/>
                  <a:pt x="354" y="63"/>
                  <a:pt x="311" y="106"/>
                </a:cubicBezTo>
                <a:cubicBezTo>
                  <a:pt x="85" y="325"/>
                  <a:pt x="85" y="325"/>
                  <a:pt x="85" y="325"/>
                </a:cubicBezTo>
                <a:cubicBezTo>
                  <a:pt x="64" y="353"/>
                  <a:pt x="64" y="396"/>
                  <a:pt x="85" y="417"/>
                </a:cubicBezTo>
                <a:cubicBezTo>
                  <a:pt x="113" y="445"/>
                  <a:pt x="156" y="445"/>
                  <a:pt x="184" y="417"/>
                </a:cubicBezTo>
                <a:cubicBezTo>
                  <a:pt x="389" y="212"/>
                  <a:pt x="389" y="212"/>
                  <a:pt x="389" y="212"/>
                </a:cubicBezTo>
                <a:cubicBezTo>
                  <a:pt x="396" y="205"/>
                  <a:pt x="396" y="198"/>
                  <a:pt x="389" y="184"/>
                </a:cubicBezTo>
                <a:cubicBezTo>
                  <a:pt x="382" y="176"/>
                  <a:pt x="368" y="176"/>
                  <a:pt x="361" y="184"/>
                </a:cubicBezTo>
                <a:cubicBezTo>
                  <a:pt x="191" y="360"/>
                  <a:pt x="191" y="360"/>
                  <a:pt x="191" y="360"/>
                </a:cubicBezTo>
                <a:cubicBezTo>
                  <a:pt x="177" y="374"/>
                  <a:pt x="156" y="374"/>
                  <a:pt x="149" y="360"/>
                </a:cubicBezTo>
                <a:cubicBezTo>
                  <a:pt x="134" y="346"/>
                  <a:pt x="134" y="332"/>
                  <a:pt x="149" y="318"/>
                </a:cubicBezTo>
                <a:cubicBezTo>
                  <a:pt x="318" y="148"/>
                  <a:pt x="318" y="148"/>
                  <a:pt x="318" y="148"/>
                </a:cubicBezTo>
                <a:cubicBezTo>
                  <a:pt x="354" y="120"/>
                  <a:pt x="396" y="120"/>
                  <a:pt x="431" y="148"/>
                </a:cubicBezTo>
                <a:cubicBezTo>
                  <a:pt x="460" y="176"/>
                  <a:pt x="460" y="226"/>
                  <a:pt x="431" y="254"/>
                </a:cubicBezTo>
                <a:cubicBezTo>
                  <a:pt x="219" y="459"/>
                  <a:pt x="219" y="459"/>
                  <a:pt x="219" y="459"/>
                </a:cubicBezTo>
                <a:cubicBezTo>
                  <a:pt x="177" y="509"/>
                  <a:pt x="99" y="509"/>
                  <a:pt x="50" y="459"/>
                </a:cubicBezTo>
                <a:cubicBezTo>
                  <a:pt x="0" y="410"/>
                  <a:pt x="0" y="332"/>
                  <a:pt x="50" y="290"/>
                </a:cubicBezTo>
                <a:cubicBezTo>
                  <a:pt x="269" y="63"/>
                  <a:pt x="269" y="63"/>
                  <a:pt x="269" y="63"/>
                </a:cubicBezTo>
                <a:cubicBezTo>
                  <a:pt x="332" y="0"/>
                  <a:pt x="438" y="0"/>
                  <a:pt x="509" y="63"/>
                </a:cubicBezTo>
                <a:cubicBezTo>
                  <a:pt x="573" y="134"/>
                  <a:pt x="573" y="240"/>
                  <a:pt x="509" y="304"/>
                </a:cubicBezTo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Freeform 38">
            <a:extLst>
              <a:ext uri="{FF2B5EF4-FFF2-40B4-BE49-F238E27FC236}">
                <a16:creationId xmlns:a16="http://schemas.microsoft.com/office/drawing/2014/main" id="{9B35D247-51AB-44B7-A3B9-4178B94CF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5" y="4106343"/>
            <a:ext cx="219075" cy="219075"/>
          </a:xfrm>
          <a:custGeom>
            <a:avLst/>
            <a:gdLst>
              <a:gd name="T0" fmla="*/ 77769458 w 609"/>
              <a:gd name="T1" fmla="*/ 5564288 h 609"/>
              <a:gd name="T2" fmla="*/ 77769458 w 609"/>
              <a:gd name="T3" fmla="*/ 5564288 h 609"/>
              <a:gd name="T4" fmla="*/ 77769458 w 609"/>
              <a:gd name="T5" fmla="*/ 5564288 h 609"/>
              <a:gd name="T6" fmla="*/ 51242688 w 609"/>
              <a:gd name="T7" fmla="*/ 75960741 h 609"/>
              <a:gd name="T8" fmla="*/ 51242688 w 609"/>
              <a:gd name="T9" fmla="*/ 75960741 h 609"/>
              <a:gd name="T10" fmla="*/ 47489996 w 609"/>
              <a:gd name="T11" fmla="*/ 78678133 h 609"/>
              <a:gd name="T12" fmla="*/ 43866795 w 609"/>
              <a:gd name="T13" fmla="*/ 75960741 h 609"/>
              <a:gd name="T14" fmla="*/ 43866795 w 609"/>
              <a:gd name="T15" fmla="*/ 75960741 h 609"/>
              <a:gd name="T16" fmla="*/ 36620415 w 609"/>
              <a:gd name="T17" fmla="*/ 42186141 h 609"/>
              <a:gd name="T18" fmla="*/ 2717393 w 609"/>
              <a:gd name="T19" fmla="*/ 34809900 h 609"/>
              <a:gd name="T20" fmla="*/ 2717393 w 609"/>
              <a:gd name="T21" fmla="*/ 34809900 h 609"/>
              <a:gd name="T22" fmla="*/ 0 w 609"/>
              <a:gd name="T23" fmla="*/ 31186710 h 609"/>
              <a:gd name="T24" fmla="*/ 2717393 w 609"/>
              <a:gd name="T25" fmla="*/ 27434018 h 609"/>
              <a:gd name="T26" fmla="*/ 2717393 w 609"/>
              <a:gd name="T27" fmla="*/ 27434018 h 609"/>
              <a:gd name="T28" fmla="*/ 73110968 w 609"/>
              <a:gd name="T29" fmla="*/ 1035300 h 609"/>
              <a:gd name="T30" fmla="*/ 73110968 w 609"/>
              <a:gd name="T31" fmla="*/ 1035300 h 609"/>
              <a:gd name="T32" fmla="*/ 74922923 w 609"/>
              <a:gd name="T33" fmla="*/ 0 h 609"/>
              <a:gd name="T34" fmla="*/ 78675255 w 609"/>
              <a:gd name="T35" fmla="*/ 3752693 h 609"/>
              <a:gd name="T36" fmla="*/ 77769458 w 609"/>
              <a:gd name="T37" fmla="*/ 5564288 h 609"/>
              <a:gd name="T38" fmla="*/ 16433862 w 609"/>
              <a:gd name="T39" fmla="*/ 30280913 h 609"/>
              <a:gd name="T40" fmla="*/ 16433862 w 609"/>
              <a:gd name="T41" fmla="*/ 30280913 h 609"/>
              <a:gd name="T42" fmla="*/ 40243605 w 609"/>
              <a:gd name="T43" fmla="*/ 35715697 h 609"/>
              <a:gd name="T44" fmla="*/ 40243605 w 609"/>
              <a:gd name="T45" fmla="*/ 35715697 h 609"/>
              <a:gd name="T46" fmla="*/ 42960997 w 609"/>
              <a:gd name="T47" fmla="*/ 38433449 h 609"/>
              <a:gd name="T48" fmla="*/ 42960997 w 609"/>
              <a:gd name="T49" fmla="*/ 38433449 h 609"/>
              <a:gd name="T50" fmla="*/ 48524936 w 609"/>
              <a:gd name="T51" fmla="*/ 62243917 h 609"/>
              <a:gd name="T52" fmla="*/ 68581981 w 609"/>
              <a:gd name="T53" fmla="*/ 10093637 h 609"/>
              <a:gd name="T54" fmla="*/ 16433862 w 609"/>
              <a:gd name="T55" fmla="*/ 30280913 h 60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609"/>
              <a:gd name="T85" fmla="*/ 0 h 609"/>
              <a:gd name="T86" fmla="*/ 609 w 609"/>
              <a:gd name="T87" fmla="*/ 609 h 609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609" h="609">
                <a:moveTo>
                  <a:pt x="601" y="43"/>
                </a:moveTo>
                <a:lnTo>
                  <a:pt x="601" y="43"/>
                </a:lnTo>
                <a:cubicBezTo>
                  <a:pt x="396" y="587"/>
                  <a:pt x="396" y="587"/>
                  <a:pt x="396" y="587"/>
                </a:cubicBezTo>
                <a:cubicBezTo>
                  <a:pt x="389" y="601"/>
                  <a:pt x="382" y="608"/>
                  <a:pt x="367" y="608"/>
                </a:cubicBezTo>
                <a:cubicBezTo>
                  <a:pt x="353" y="608"/>
                  <a:pt x="346" y="594"/>
                  <a:pt x="339" y="587"/>
                </a:cubicBezTo>
                <a:cubicBezTo>
                  <a:pt x="283" y="326"/>
                  <a:pt x="283" y="326"/>
                  <a:pt x="283" y="326"/>
                </a:cubicBezTo>
                <a:cubicBezTo>
                  <a:pt x="21" y="269"/>
                  <a:pt x="21" y="269"/>
                  <a:pt x="21" y="269"/>
                </a:cubicBezTo>
                <a:cubicBezTo>
                  <a:pt x="14" y="262"/>
                  <a:pt x="0" y="255"/>
                  <a:pt x="0" y="241"/>
                </a:cubicBezTo>
                <a:cubicBezTo>
                  <a:pt x="0" y="227"/>
                  <a:pt x="7" y="219"/>
                  <a:pt x="21" y="212"/>
                </a:cubicBezTo>
                <a:cubicBezTo>
                  <a:pt x="565" y="8"/>
                  <a:pt x="565" y="8"/>
                  <a:pt x="565" y="8"/>
                </a:cubicBezTo>
                <a:cubicBezTo>
                  <a:pt x="572" y="0"/>
                  <a:pt x="572" y="0"/>
                  <a:pt x="579" y="0"/>
                </a:cubicBezTo>
                <a:cubicBezTo>
                  <a:pt x="594" y="0"/>
                  <a:pt x="608" y="15"/>
                  <a:pt x="608" y="29"/>
                </a:cubicBezTo>
                <a:cubicBezTo>
                  <a:pt x="608" y="36"/>
                  <a:pt x="608" y="36"/>
                  <a:pt x="601" y="43"/>
                </a:cubicBezTo>
                <a:close/>
                <a:moveTo>
                  <a:pt x="127" y="234"/>
                </a:moveTo>
                <a:lnTo>
                  <a:pt x="127" y="234"/>
                </a:lnTo>
                <a:cubicBezTo>
                  <a:pt x="311" y="276"/>
                  <a:pt x="311" y="276"/>
                  <a:pt x="311" y="276"/>
                </a:cubicBezTo>
                <a:cubicBezTo>
                  <a:pt x="318" y="276"/>
                  <a:pt x="332" y="290"/>
                  <a:pt x="332" y="297"/>
                </a:cubicBezTo>
                <a:cubicBezTo>
                  <a:pt x="375" y="481"/>
                  <a:pt x="375" y="481"/>
                  <a:pt x="375" y="481"/>
                </a:cubicBezTo>
                <a:cubicBezTo>
                  <a:pt x="530" y="78"/>
                  <a:pt x="530" y="78"/>
                  <a:pt x="530" y="78"/>
                </a:cubicBezTo>
                <a:lnTo>
                  <a:pt x="127" y="234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Freeform 39">
            <a:extLst>
              <a:ext uri="{FF2B5EF4-FFF2-40B4-BE49-F238E27FC236}">
                <a16:creationId xmlns:a16="http://schemas.microsoft.com/office/drawing/2014/main" id="{B6FB10AE-1EF8-4F60-BE12-CF738E7E0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106343"/>
            <a:ext cx="217488" cy="219075"/>
          </a:xfrm>
          <a:custGeom>
            <a:avLst/>
            <a:gdLst>
              <a:gd name="T0" fmla="*/ 77526154 w 602"/>
              <a:gd name="T1" fmla="*/ 6470087 h 609"/>
              <a:gd name="T2" fmla="*/ 77526154 w 602"/>
              <a:gd name="T3" fmla="*/ 6470087 h 609"/>
              <a:gd name="T4" fmla="*/ 67345769 w 602"/>
              <a:gd name="T5" fmla="*/ 16563724 h 609"/>
              <a:gd name="T6" fmla="*/ 67345769 w 602"/>
              <a:gd name="T7" fmla="*/ 60431963 h 609"/>
              <a:gd name="T8" fmla="*/ 74654735 w 602"/>
              <a:gd name="T9" fmla="*/ 60431963 h 609"/>
              <a:gd name="T10" fmla="*/ 78439820 w 602"/>
              <a:gd name="T11" fmla="*/ 64055512 h 609"/>
              <a:gd name="T12" fmla="*/ 74654735 w 602"/>
              <a:gd name="T13" fmla="*/ 67678702 h 609"/>
              <a:gd name="T14" fmla="*/ 67345769 w 602"/>
              <a:gd name="T15" fmla="*/ 67678702 h 609"/>
              <a:gd name="T16" fmla="*/ 67345769 w 602"/>
              <a:gd name="T17" fmla="*/ 75054944 h 609"/>
              <a:gd name="T18" fmla="*/ 67345769 w 602"/>
              <a:gd name="T19" fmla="*/ 75054944 h 609"/>
              <a:gd name="T20" fmla="*/ 63561045 w 602"/>
              <a:gd name="T21" fmla="*/ 78678133 h 609"/>
              <a:gd name="T22" fmla="*/ 59906381 w 602"/>
              <a:gd name="T23" fmla="*/ 75054944 h 609"/>
              <a:gd name="T24" fmla="*/ 59906381 w 602"/>
              <a:gd name="T25" fmla="*/ 67678702 h 609"/>
              <a:gd name="T26" fmla="*/ 16575330 w 602"/>
              <a:gd name="T27" fmla="*/ 67678702 h 609"/>
              <a:gd name="T28" fmla="*/ 15661664 w 602"/>
              <a:gd name="T29" fmla="*/ 67678702 h 609"/>
              <a:gd name="T30" fmla="*/ 15661664 w 602"/>
              <a:gd name="T31" fmla="*/ 67678702 h 609"/>
              <a:gd name="T32" fmla="*/ 15661664 w 602"/>
              <a:gd name="T33" fmla="*/ 67678702 h 609"/>
              <a:gd name="T34" fmla="*/ 13834694 w 602"/>
              <a:gd name="T35" fmla="*/ 67678702 h 609"/>
              <a:gd name="T36" fmla="*/ 11093693 w 602"/>
              <a:gd name="T37" fmla="*/ 64055512 h 609"/>
              <a:gd name="T38" fmla="*/ 11093693 w 602"/>
              <a:gd name="T39" fmla="*/ 63149715 h 609"/>
              <a:gd name="T40" fmla="*/ 11093693 w 602"/>
              <a:gd name="T41" fmla="*/ 62243917 h 609"/>
              <a:gd name="T42" fmla="*/ 11093693 w 602"/>
              <a:gd name="T43" fmla="*/ 62243917 h 609"/>
              <a:gd name="T44" fmla="*/ 11093693 w 602"/>
              <a:gd name="T45" fmla="*/ 62243917 h 609"/>
              <a:gd name="T46" fmla="*/ 11093693 w 602"/>
              <a:gd name="T47" fmla="*/ 18375678 h 609"/>
              <a:gd name="T48" fmla="*/ 3654304 w 602"/>
              <a:gd name="T49" fmla="*/ 18375678 h 609"/>
              <a:gd name="T50" fmla="*/ 0 w 602"/>
              <a:gd name="T51" fmla="*/ 14622626 h 609"/>
              <a:gd name="T52" fmla="*/ 3654304 w 602"/>
              <a:gd name="T53" fmla="*/ 10999434 h 609"/>
              <a:gd name="T54" fmla="*/ 11093693 w 602"/>
              <a:gd name="T55" fmla="*/ 10999434 h 609"/>
              <a:gd name="T56" fmla="*/ 11093693 w 602"/>
              <a:gd name="T57" fmla="*/ 3752693 h 609"/>
              <a:gd name="T58" fmla="*/ 14748360 w 602"/>
              <a:gd name="T59" fmla="*/ 0 h 609"/>
              <a:gd name="T60" fmla="*/ 18402662 w 602"/>
              <a:gd name="T61" fmla="*/ 3752693 h 609"/>
              <a:gd name="T62" fmla="*/ 18402662 w 602"/>
              <a:gd name="T63" fmla="*/ 10999434 h 609"/>
              <a:gd name="T64" fmla="*/ 62647379 w 602"/>
              <a:gd name="T65" fmla="*/ 10999434 h 609"/>
              <a:gd name="T66" fmla="*/ 72827403 w 602"/>
              <a:gd name="T67" fmla="*/ 1941098 h 609"/>
              <a:gd name="T68" fmla="*/ 72827403 w 602"/>
              <a:gd name="T69" fmla="*/ 1941098 h 609"/>
              <a:gd name="T70" fmla="*/ 74654735 w 602"/>
              <a:gd name="T71" fmla="*/ 0 h 609"/>
              <a:gd name="T72" fmla="*/ 78439820 w 602"/>
              <a:gd name="T73" fmla="*/ 3752693 h 609"/>
              <a:gd name="T74" fmla="*/ 77526154 w 602"/>
              <a:gd name="T75" fmla="*/ 6470087 h 609"/>
              <a:gd name="T76" fmla="*/ 18402662 w 602"/>
              <a:gd name="T77" fmla="*/ 18375678 h 609"/>
              <a:gd name="T78" fmla="*/ 18402662 w 602"/>
              <a:gd name="T79" fmla="*/ 18375678 h 609"/>
              <a:gd name="T80" fmla="*/ 18402662 w 602"/>
              <a:gd name="T81" fmla="*/ 54867676 h 609"/>
              <a:gd name="T82" fmla="*/ 55338413 w 602"/>
              <a:gd name="T83" fmla="*/ 18375678 h 609"/>
              <a:gd name="T84" fmla="*/ 18402662 w 602"/>
              <a:gd name="T85" fmla="*/ 18375678 h 609"/>
              <a:gd name="T86" fmla="*/ 59906381 w 602"/>
              <a:gd name="T87" fmla="*/ 23810468 h 609"/>
              <a:gd name="T88" fmla="*/ 59906381 w 602"/>
              <a:gd name="T89" fmla="*/ 23810468 h 609"/>
              <a:gd name="T90" fmla="*/ 24014723 w 602"/>
              <a:gd name="T91" fmla="*/ 60431963 h 609"/>
              <a:gd name="T92" fmla="*/ 59906381 w 602"/>
              <a:gd name="T93" fmla="*/ 60431963 h 609"/>
              <a:gd name="T94" fmla="*/ 59906381 w 602"/>
              <a:gd name="T95" fmla="*/ 23810468 h 6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02"/>
              <a:gd name="T145" fmla="*/ 0 h 609"/>
              <a:gd name="T146" fmla="*/ 602 w 602"/>
              <a:gd name="T147" fmla="*/ 609 h 609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02" h="609">
                <a:moveTo>
                  <a:pt x="594" y="50"/>
                </a:moveTo>
                <a:lnTo>
                  <a:pt x="594" y="50"/>
                </a:lnTo>
                <a:cubicBezTo>
                  <a:pt x="516" y="128"/>
                  <a:pt x="516" y="128"/>
                  <a:pt x="516" y="128"/>
                </a:cubicBezTo>
                <a:cubicBezTo>
                  <a:pt x="516" y="467"/>
                  <a:pt x="516" y="467"/>
                  <a:pt x="516" y="467"/>
                </a:cubicBezTo>
                <a:cubicBezTo>
                  <a:pt x="572" y="467"/>
                  <a:pt x="572" y="467"/>
                  <a:pt x="572" y="467"/>
                </a:cubicBezTo>
                <a:cubicBezTo>
                  <a:pt x="594" y="467"/>
                  <a:pt x="601" y="474"/>
                  <a:pt x="601" y="495"/>
                </a:cubicBezTo>
                <a:cubicBezTo>
                  <a:pt x="601" y="509"/>
                  <a:pt x="594" y="523"/>
                  <a:pt x="572" y="523"/>
                </a:cubicBezTo>
                <a:cubicBezTo>
                  <a:pt x="516" y="523"/>
                  <a:pt x="516" y="523"/>
                  <a:pt x="516" y="523"/>
                </a:cubicBezTo>
                <a:cubicBezTo>
                  <a:pt x="516" y="580"/>
                  <a:pt x="516" y="580"/>
                  <a:pt x="516" y="580"/>
                </a:cubicBezTo>
                <a:cubicBezTo>
                  <a:pt x="516" y="594"/>
                  <a:pt x="509" y="608"/>
                  <a:pt x="487" y="608"/>
                </a:cubicBezTo>
                <a:cubicBezTo>
                  <a:pt x="473" y="608"/>
                  <a:pt x="459" y="594"/>
                  <a:pt x="459" y="580"/>
                </a:cubicBezTo>
                <a:cubicBezTo>
                  <a:pt x="459" y="523"/>
                  <a:pt x="459" y="523"/>
                  <a:pt x="459" y="523"/>
                </a:cubicBezTo>
                <a:cubicBezTo>
                  <a:pt x="127" y="523"/>
                  <a:pt x="127" y="523"/>
                  <a:pt x="127" y="523"/>
                </a:cubicBezTo>
                <a:cubicBezTo>
                  <a:pt x="120" y="523"/>
                  <a:pt x="120" y="523"/>
                  <a:pt x="120" y="523"/>
                </a:cubicBezTo>
                <a:cubicBezTo>
                  <a:pt x="106" y="523"/>
                  <a:pt x="106" y="523"/>
                  <a:pt x="106" y="523"/>
                </a:cubicBezTo>
                <a:cubicBezTo>
                  <a:pt x="92" y="523"/>
                  <a:pt x="85" y="509"/>
                  <a:pt x="85" y="495"/>
                </a:cubicBezTo>
                <a:cubicBezTo>
                  <a:pt x="85" y="488"/>
                  <a:pt x="85" y="488"/>
                  <a:pt x="85" y="488"/>
                </a:cubicBezTo>
                <a:cubicBezTo>
                  <a:pt x="85" y="481"/>
                  <a:pt x="85" y="481"/>
                  <a:pt x="85" y="481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28" y="142"/>
                  <a:pt x="28" y="142"/>
                  <a:pt x="28" y="142"/>
                </a:cubicBezTo>
                <a:cubicBezTo>
                  <a:pt x="14" y="142"/>
                  <a:pt x="0" y="135"/>
                  <a:pt x="0" y="113"/>
                </a:cubicBezTo>
                <a:cubicBezTo>
                  <a:pt x="0" y="99"/>
                  <a:pt x="14" y="85"/>
                  <a:pt x="28" y="85"/>
                </a:cubicBezTo>
                <a:cubicBezTo>
                  <a:pt x="85" y="85"/>
                  <a:pt x="85" y="85"/>
                  <a:pt x="85" y="85"/>
                </a:cubicBezTo>
                <a:cubicBezTo>
                  <a:pt x="85" y="29"/>
                  <a:pt x="85" y="29"/>
                  <a:pt x="85" y="29"/>
                </a:cubicBezTo>
                <a:cubicBezTo>
                  <a:pt x="85" y="15"/>
                  <a:pt x="99" y="0"/>
                  <a:pt x="113" y="0"/>
                </a:cubicBezTo>
                <a:cubicBezTo>
                  <a:pt x="127" y="0"/>
                  <a:pt x="141" y="15"/>
                  <a:pt x="141" y="29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480" y="85"/>
                  <a:pt x="480" y="85"/>
                  <a:pt x="480" y="85"/>
                </a:cubicBezTo>
                <a:cubicBezTo>
                  <a:pt x="558" y="15"/>
                  <a:pt x="558" y="15"/>
                  <a:pt x="558" y="15"/>
                </a:cubicBezTo>
                <a:cubicBezTo>
                  <a:pt x="558" y="8"/>
                  <a:pt x="565" y="0"/>
                  <a:pt x="572" y="0"/>
                </a:cubicBezTo>
                <a:cubicBezTo>
                  <a:pt x="594" y="0"/>
                  <a:pt x="601" y="15"/>
                  <a:pt x="601" y="29"/>
                </a:cubicBezTo>
                <a:cubicBezTo>
                  <a:pt x="601" y="36"/>
                  <a:pt x="601" y="43"/>
                  <a:pt x="594" y="50"/>
                </a:cubicBezTo>
                <a:close/>
                <a:moveTo>
                  <a:pt x="141" y="142"/>
                </a:moveTo>
                <a:lnTo>
                  <a:pt x="141" y="142"/>
                </a:lnTo>
                <a:cubicBezTo>
                  <a:pt x="141" y="424"/>
                  <a:pt x="141" y="424"/>
                  <a:pt x="141" y="424"/>
                </a:cubicBezTo>
                <a:cubicBezTo>
                  <a:pt x="424" y="142"/>
                  <a:pt x="424" y="142"/>
                  <a:pt x="424" y="142"/>
                </a:cubicBezTo>
                <a:lnTo>
                  <a:pt x="141" y="142"/>
                </a:lnTo>
                <a:close/>
                <a:moveTo>
                  <a:pt x="459" y="184"/>
                </a:moveTo>
                <a:lnTo>
                  <a:pt x="459" y="184"/>
                </a:lnTo>
                <a:cubicBezTo>
                  <a:pt x="184" y="467"/>
                  <a:pt x="184" y="467"/>
                  <a:pt x="184" y="467"/>
                </a:cubicBezTo>
                <a:cubicBezTo>
                  <a:pt x="459" y="467"/>
                  <a:pt x="459" y="467"/>
                  <a:pt x="459" y="467"/>
                </a:cubicBezTo>
                <a:lnTo>
                  <a:pt x="459" y="184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Freeform 40">
            <a:extLst>
              <a:ext uri="{FF2B5EF4-FFF2-40B4-BE49-F238E27FC236}">
                <a16:creationId xmlns:a16="http://schemas.microsoft.com/office/drawing/2014/main" id="{EA7E0BCA-D360-41EE-9A6D-DF7C77099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788" y="4117456"/>
            <a:ext cx="215900" cy="198437"/>
          </a:xfrm>
          <a:custGeom>
            <a:avLst/>
            <a:gdLst>
              <a:gd name="T0" fmla="*/ 73813724 w 601"/>
              <a:gd name="T1" fmla="*/ 71206520 h 552"/>
              <a:gd name="T2" fmla="*/ 73813724 w 601"/>
              <a:gd name="T3" fmla="*/ 71206520 h 552"/>
              <a:gd name="T4" fmla="*/ 67490479 w 601"/>
              <a:gd name="T5" fmla="*/ 71206520 h 552"/>
              <a:gd name="T6" fmla="*/ 67490479 w 601"/>
              <a:gd name="T7" fmla="*/ 71206520 h 552"/>
              <a:gd name="T8" fmla="*/ 63747974 w 601"/>
              <a:gd name="T9" fmla="*/ 71206520 h 552"/>
              <a:gd name="T10" fmla="*/ 63747974 w 601"/>
              <a:gd name="T11" fmla="*/ 71206520 h 552"/>
              <a:gd name="T12" fmla="*/ 12775461 w 601"/>
              <a:gd name="T13" fmla="*/ 71206520 h 552"/>
              <a:gd name="T14" fmla="*/ 12775461 w 601"/>
              <a:gd name="T15" fmla="*/ 71206520 h 552"/>
              <a:gd name="T16" fmla="*/ 9032953 w 601"/>
              <a:gd name="T17" fmla="*/ 71206520 h 552"/>
              <a:gd name="T18" fmla="*/ 9032953 w 601"/>
              <a:gd name="T19" fmla="*/ 71206520 h 552"/>
              <a:gd name="T20" fmla="*/ 3613182 w 601"/>
              <a:gd name="T21" fmla="*/ 71206520 h 552"/>
              <a:gd name="T22" fmla="*/ 0 w 601"/>
              <a:gd name="T23" fmla="*/ 67587922 h 552"/>
              <a:gd name="T24" fmla="*/ 0 w 601"/>
              <a:gd name="T25" fmla="*/ 60221671 h 552"/>
              <a:gd name="T26" fmla="*/ 0 w 601"/>
              <a:gd name="T27" fmla="*/ 45618572 h 552"/>
              <a:gd name="T28" fmla="*/ 0 w 601"/>
              <a:gd name="T29" fmla="*/ 21839929 h 552"/>
              <a:gd name="T30" fmla="*/ 3613182 w 601"/>
              <a:gd name="T31" fmla="*/ 18221691 h 552"/>
              <a:gd name="T32" fmla="*/ 8129838 w 601"/>
              <a:gd name="T33" fmla="*/ 18221691 h 552"/>
              <a:gd name="T34" fmla="*/ 15485526 w 601"/>
              <a:gd name="T35" fmla="*/ 18221691 h 552"/>
              <a:gd name="T36" fmla="*/ 20001821 w 601"/>
              <a:gd name="T37" fmla="*/ 18221691 h 552"/>
              <a:gd name="T38" fmla="*/ 38326377 w 601"/>
              <a:gd name="T39" fmla="*/ 0 h 552"/>
              <a:gd name="T40" fmla="*/ 56521614 w 601"/>
              <a:gd name="T41" fmla="*/ 18221691 h 552"/>
              <a:gd name="T42" fmla="*/ 62844859 w 601"/>
              <a:gd name="T43" fmla="*/ 18221691 h 552"/>
              <a:gd name="T44" fmla="*/ 70200184 w 601"/>
              <a:gd name="T45" fmla="*/ 18221691 h 552"/>
              <a:gd name="T46" fmla="*/ 73813724 w 601"/>
              <a:gd name="T47" fmla="*/ 18221691 h 552"/>
              <a:gd name="T48" fmla="*/ 77426904 w 601"/>
              <a:gd name="T49" fmla="*/ 21839929 h 552"/>
              <a:gd name="T50" fmla="*/ 77426904 w 601"/>
              <a:gd name="T51" fmla="*/ 45618572 h 552"/>
              <a:gd name="T52" fmla="*/ 77426904 w 601"/>
              <a:gd name="T53" fmla="*/ 60221671 h 552"/>
              <a:gd name="T54" fmla="*/ 77426904 w 601"/>
              <a:gd name="T55" fmla="*/ 67587922 h 552"/>
              <a:gd name="T56" fmla="*/ 73813724 w 601"/>
              <a:gd name="T57" fmla="*/ 71206520 h 552"/>
              <a:gd name="T58" fmla="*/ 38326377 w 601"/>
              <a:gd name="T59" fmla="*/ 7236839 h 552"/>
              <a:gd name="T60" fmla="*/ 38326377 w 601"/>
              <a:gd name="T61" fmla="*/ 7236839 h 552"/>
              <a:gd name="T62" fmla="*/ 27357512 w 601"/>
              <a:gd name="T63" fmla="*/ 18221691 h 552"/>
              <a:gd name="T64" fmla="*/ 49165929 w 601"/>
              <a:gd name="T65" fmla="*/ 18221691 h 552"/>
              <a:gd name="T66" fmla="*/ 38326377 w 601"/>
              <a:gd name="T67" fmla="*/ 7236839 h 552"/>
              <a:gd name="T68" fmla="*/ 52004959 w 601"/>
              <a:gd name="T69" fmla="*/ 40191035 h 552"/>
              <a:gd name="T70" fmla="*/ 52004959 w 601"/>
              <a:gd name="T71" fmla="*/ 40191035 h 552"/>
              <a:gd name="T72" fmla="*/ 41939557 w 601"/>
              <a:gd name="T73" fmla="*/ 40191035 h 552"/>
              <a:gd name="T74" fmla="*/ 41939557 w 601"/>
              <a:gd name="T75" fmla="*/ 31015485 h 552"/>
              <a:gd name="T76" fmla="*/ 38326377 w 601"/>
              <a:gd name="T77" fmla="*/ 27396887 h 552"/>
              <a:gd name="T78" fmla="*/ 34583872 w 601"/>
              <a:gd name="T79" fmla="*/ 31015485 h 552"/>
              <a:gd name="T80" fmla="*/ 34583872 w 601"/>
              <a:gd name="T81" fmla="*/ 40191035 h 552"/>
              <a:gd name="T82" fmla="*/ 25550922 w 601"/>
              <a:gd name="T83" fmla="*/ 40191035 h 552"/>
              <a:gd name="T84" fmla="*/ 21808411 w 601"/>
              <a:gd name="T85" fmla="*/ 43809273 h 552"/>
              <a:gd name="T86" fmla="*/ 25550922 w 601"/>
              <a:gd name="T87" fmla="*/ 47427882 h 552"/>
              <a:gd name="T88" fmla="*/ 34583872 w 601"/>
              <a:gd name="T89" fmla="*/ 47427882 h 552"/>
              <a:gd name="T90" fmla="*/ 34583872 w 601"/>
              <a:gd name="T91" fmla="*/ 57507902 h 552"/>
              <a:gd name="T92" fmla="*/ 38326377 w 601"/>
              <a:gd name="T93" fmla="*/ 61126500 h 552"/>
              <a:gd name="T94" fmla="*/ 41939557 w 601"/>
              <a:gd name="T95" fmla="*/ 57507902 h 552"/>
              <a:gd name="T96" fmla="*/ 41939557 w 601"/>
              <a:gd name="T97" fmla="*/ 47427882 h 552"/>
              <a:gd name="T98" fmla="*/ 52004959 w 601"/>
              <a:gd name="T99" fmla="*/ 47427882 h 552"/>
              <a:gd name="T100" fmla="*/ 55618139 w 601"/>
              <a:gd name="T101" fmla="*/ 43809273 h 552"/>
              <a:gd name="T102" fmla="*/ 52004959 w 601"/>
              <a:gd name="T103" fmla="*/ 40191035 h 55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601"/>
              <a:gd name="T157" fmla="*/ 0 h 552"/>
              <a:gd name="T158" fmla="*/ 601 w 601"/>
              <a:gd name="T159" fmla="*/ 552 h 552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601" h="552">
                <a:moveTo>
                  <a:pt x="572" y="551"/>
                </a:moveTo>
                <a:lnTo>
                  <a:pt x="572" y="551"/>
                </a:lnTo>
                <a:cubicBezTo>
                  <a:pt x="523" y="551"/>
                  <a:pt x="523" y="551"/>
                  <a:pt x="523" y="551"/>
                </a:cubicBezTo>
                <a:cubicBezTo>
                  <a:pt x="494" y="551"/>
                  <a:pt x="494" y="551"/>
                  <a:pt x="494" y="551"/>
                </a:cubicBezTo>
                <a:cubicBezTo>
                  <a:pt x="99" y="551"/>
                  <a:pt x="99" y="551"/>
                  <a:pt x="99" y="551"/>
                </a:cubicBezTo>
                <a:cubicBezTo>
                  <a:pt x="70" y="551"/>
                  <a:pt x="70" y="551"/>
                  <a:pt x="70" y="551"/>
                </a:cubicBezTo>
                <a:cubicBezTo>
                  <a:pt x="28" y="551"/>
                  <a:pt x="28" y="551"/>
                  <a:pt x="28" y="551"/>
                </a:cubicBezTo>
                <a:cubicBezTo>
                  <a:pt x="7" y="551"/>
                  <a:pt x="0" y="537"/>
                  <a:pt x="0" y="523"/>
                </a:cubicBezTo>
                <a:cubicBezTo>
                  <a:pt x="0" y="466"/>
                  <a:pt x="0" y="466"/>
                  <a:pt x="0" y="466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55"/>
                  <a:pt x="7" y="141"/>
                  <a:pt x="28" y="141"/>
                </a:cubicBezTo>
                <a:cubicBezTo>
                  <a:pt x="63" y="141"/>
                  <a:pt x="63" y="141"/>
                  <a:pt x="63" y="141"/>
                </a:cubicBezTo>
                <a:cubicBezTo>
                  <a:pt x="120" y="141"/>
                  <a:pt x="120" y="141"/>
                  <a:pt x="120" y="141"/>
                </a:cubicBezTo>
                <a:cubicBezTo>
                  <a:pt x="155" y="141"/>
                  <a:pt x="155" y="141"/>
                  <a:pt x="155" y="141"/>
                </a:cubicBezTo>
                <a:cubicBezTo>
                  <a:pt x="155" y="63"/>
                  <a:pt x="219" y="0"/>
                  <a:pt x="297" y="0"/>
                </a:cubicBezTo>
                <a:cubicBezTo>
                  <a:pt x="374" y="0"/>
                  <a:pt x="438" y="63"/>
                  <a:pt x="438" y="141"/>
                </a:cubicBezTo>
                <a:cubicBezTo>
                  <a:pt x="487" y="141"/>
                  <a:pt x="487" y="141"/>
                  <a:pt x="487" y="141"/>
                </a:cubicBezTo>
                <a:cubicBezTo>
                  <a:pt x="544" y="141"/>
                  <a:pt x="544" y="141"/>
                  <a:pt x="544" y="141"/>
                </a:cubicBezTo>
                <a:cubicBezTo>
                  <a:pt x="572" y="141"/>
                  <a:pt x="572" y="141"/>
                  <a:pt x="572" y="141"/>
                </a:cubicBezTo>
                <a:cubicBezTo>
                  <a:pt x="586" y="141"/>
                  <a:pt x="600" y="155"/>
                  <a:pt x="600" y="169"/>
                </a:cubicBezTo>
                <a:cubicBezTo>
                  <a:pt x="600" y="353"/>
                  <a:pt x="600" y="353"/>
                  <a:pt x="600" y="353"/>
                </a:cubicBezTo>
                <a:cubicBezTo>
                  <a:pt x="600" y="466"/>
                  <a:pt x="600" y="466"/>
                  <a:pt x="600" y="466"/>
                </a:cubicBezTo>
                <a:cubicBezTo>
                  <a:pt x="600" y="523"/>
                  <a:pt x="600" y="523"/>
                  <a:pt x="600" y="523"/>
                </a:cubicBezTo>
                <a:cubicBezTo>
                  <a:pt x="600" y="537"/>
                  <a:pt x="586" y="551"/>
                  <a:pt x="572" y="551"/>
                </a:cubicBezTo>
                <a:close/>
                <a:moveTo>
                  <a:pt x="297" y="56"/>
                </a:moveTo>
                <a:lnTo>
                  <a:pt x="297" y="56"/>
                </a:lnTo>
                <a:cubicBezTo>
                  <a:pt x="254" y="56"/>
                  <a:pt x="212" y="99"/>
                  <a:pt x="212" y="141"/>
                </a:cubicBezTo>
                <a:cubicBezTo>
                  <a:pt x="381" y="141"/>
                  <a:pt x="381" y="141"/>
                  <a:pt x="381" y="141"/>
                </a:cubicBezTo>
                <a:cubicBezTo>
                  <a:pt x="381" y="99"/>
                  <a:pt x="346" y="56"/>
                  <a:pt x="297" y="56"/>
                </a:cubicBezTo>
                <a:close/>
                <a:moveTo>
                  <a:pt x="403" y="311"/>
                </a:moveTo>
                <a:lnTo>
                  <a:pt x="403" y="311"/>
                </a:lnTo>
                <a:cubicBezTo>
                  <a:pt x="325" y="311"/>
                  <a:pt x="325" y="311"/>
                  <a:pt x="325" y="311"/>
                </a:cubicBezTo>
                <a:cubicBezTo>
                  <a:pt x="325" y="240"/>
                  <a:pt x="325" y="240"/>
                  <a:pt x="325" y="240"/>
                </a:cubicBezTo>
                <a:cubicBezTo>
                  <a:pt x="325" y="219"/>
                  <a:pt x="318" y="212"/>
                  <a:pt x="297" y="212"/>
                </a:cubicBezTo>
                <a:cubicBezTo>
                  <a:pt x="283" y="212"/>
                  <a:pt x="268" y="219"/>
                  <a:pt x="268" y="240"/>
                </a:cubicBezTo>
                <a:cubicBezTo>
                  <a:pt x="268" y="311"/>
                  <a:pt x="268" y="311"/>
                  <a:pt x="268" y="311"/>
                </a:cubicBezTo>
                <a:cubicBezTo>
                  <a:pt x="198" y="311"/>
                  <a:pt x="198" y="311"/>
                  <a:pt x="198" y="311"/>
                </a:cubicBezTo>
                <a:cubicBezTo>
                  <a:pt x="176" y="311"/>
                  <a:pt x="169" y="325"/>
                  <a:pt x="169" y="339"/>
                </a:cubicBezTo>
                <a:cubicBezTo>
                  <a:pt x="169" y="360"/>
                  <a:pt x="176" y="367"/>
                  <a:pt x="198" y="367"/>
                </a:cubicBezTo>
                <a:cubicBezTo>
                  <a:pt x="268" y="367"/>
                  <a:pt x="268" y="367"/>
                  <a:pt x="268" y="367"/>
                </a:cubicBezTo>
                <a:cubicBezTo>
                  <a:pt x="268" y="445"/>
                  <a:pt x="268" y="445"/>
                  <a:pt x="268" y="445"/>
                </a:cubicBezTo>
                <a:cubicBezTo>
                  <a:pt x="268" y="459"/>
                  <a:pt x="283" y="473"/>
                  <a:pt x="297" y="473"/>
                </a:cubicBezTo>
                <a:cubicBezTo>
                  <a:pt x="318" y="473"/>
                  <a:pt x="325" y="459"/>
                  <a:pt x="325" y="445"/>
                </a:cubicBezTo>
                <a:cubicBezTo>
                  <a:pt x="325" y="367"/>
                  <a:pt x="325" y="367"/>
                  <a:pt x="325" y="367"/>
                </a:cubicBezTo>
                <a:cubicBezTo>
                  <a:pt x="403" y="367"/>
                  <a:pt x="403" y="367"/>
                  <a:pt x="403" y="367"/>
                </a:cubicBezTo>
                <a:cubicBezTo>
                  <a:pt x="417" y="367"/>
                  <a:pt x="431" y="360"/>
                  <a:pt x="431" y="339"/>
                </a:cubicBezTo>
                <a:cubicBezTo>
                  <a:pt x="431" y="325"/>
                  <a:pt x="417" y="311"/>
                  <a:pt x="403" y="31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Freeform 41">
            <a:extLst>
              <a:ext uri="{FF2B5EF4-FFF2-40B4-BE49-F238E27FC236}">
                <a16:creationId xmlns:a16="http://schemas.microsoft.com/office/drawing/2014/main" id="{1C202B82-C994-4A60-9C8C-830585ABF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106343"/>
            <a:ext cx="219075" cy="219075"/>
          </a:xfrm>
          <a:custGeom>
            <a:avLst/>
            <a:gdLst>
              <a:gd name="T0" fmla="*/ 75169381 w 608"/>
              <a:gd name="T1" fmla="*/ 78678133 h 609"/>
              <a:gd name="T2" fmla="*/ 75169381 w 608"/>
              <a:gd name="T3" fmla="*/ 78678133 h 609"/>
              <a:gd name="T4" fmla="*/ 3635276 w 608"/>
              <a:gd name="T5" fmla="*/ 78678133 h 609"/>
              <a:gd name="T6" fmla="*/ 0 w 608"/>
              <a:gd name="T7" fmla="*/ 75054944 h 609"/>
              <a:gd name="T8" fmla="*/ 0 w 608"/>
              <a:gd name="T9" fmla="*/ 3752693 h 609"/>
              <a:gd name="T10" fmla="*/ 3635276 w 608"/>
              <a:gd name="T11" fmla="*/ 0 h 609"/>
              <a:gd name="T12" fmla="*/ 75169381 w 608"/>
              <a:gd name="T13" fmla="*/ 0 h 609"/>
              <a:gd name="T14" fmla="*/ 78804655 w 608"/>
              <a:gd name="T15" fmla="*/ 3752693 h 609"/>
              <a:gd name="T16" fmla="*/ 78804655 w 608"/>
              <a:gd name="T17" fmla="*/ 75054944 h 609"/>
              <a:gd name="T18" fmla="*/ 75169381 w 608"/>
              <a:gd name="T19" fmla="*/ 78678133 h 609"/>
              <a:gd name="T20" fmla="*/ 7270191 w 608"/>
              <a:gd name="T21" fmla="*/ 7376244 h 609"/>
              <a:gd name="T22" fmla="*/ 7270191 w 608"/>
              <a:gd name="T23" fmla="*/ 7376244 h 609"/>
              <a:gd name="T24" fmla="*/ 7270191 w 608"/>
              <a:gd name="T25" fmla="*/ 69619799 h 609"/>
              <a:gd name="T26" fmla="*/ 14670458 w 608"/>
              <a:gd name="T27" fmla="*/ 61338120 h 609"/>
              <a:gd name="T28" fmla="*/ 23758109 w 608"/>
              <a:gd name="T29" fmla="*/ 57714571 h 609"/>
              <a:gd name="T30" fmla="*/ 32067102 w 608"/>
              <a:gd name="T31" fmla="*/ 53961879 h 609"/>
              <a:gd name="T32" fmla="*/ 32067102 w 608"/>
              <a:gd name="T33" fmla="*/ 47620937 h 609"/>
              <a:gd name="T34" fmla="*/ 29340916 w 608"/>
              <a:gd name="T35" fmla="*/ 40245044 h 609"/>
              <a:gd name="T36" fmla="*/ 26614370 w 608"/>
              <a:gd name="T37" fmla="*/ 37527292 h 609"/>
              <a:gd name="T38" fmla="*/ 28431827 w 608"/>
              <a:gd name="T39" fmla="*/ 32092507 h 609"/>
              <a:gd name="T40" fmla="*/ 27523099 w 608"/>
              <a:gd name="T41" fmla="*/ 24716266 h 609"/>
              <a:gd name="T42" fmla="*/ 39467366 w 608"/>
              <a:gd name="T43" fmla="*/ 14622626 h 609"/>
              <a:gd name="T44" fmla="*/ 51281208 w 608"/>
              <a:gd name="T45" fmla="*/ 24716266 h 609"/>
              <a:gd name="T46" fmla="*/ 51281208 w 608"/>
              <a:gd name="T47" fmla="*/ 32092507 h 609"/>
              <a:gd name="T48" fmla="*/ 52320012 w 608"/>
              <a:gd name="T49" fmla="*/ 37527292 h 609"/>
              <a:gd name="T50" fmla="*/ 49463751 w 608"/>
              <a:gd name="T51" fmla="*/ 40245044 h 609"/>
              <a:gd name="T52" fmla="*/ 46737554 w 608"/>
              <a:gd name="T53" fmla="*/ 47620937 h 609"/>
              <a:gd name="T54" fmla="*/ 46737554 w 608"/>
              <a:gd name="T55" fmla="*/ 53961879 h 609"/>
              <a:gd name="T56" fmla="*/ 55046197 w 608"/>
              <a:gd name="T57" fmla="*/ 57714571 h 609"/>
              <a:gd name="T58" fmla="*/ 64134203 w 608"/>
              <a:gd name="T59" fmla="*/ 61338120 h 609"/>
              <a:gd name="T60" fmla="*/ 71534107 w 608"/>
              <a:gd name="T61" fmla="*/ 69619799 h 609"/>
              <a:gd name="T62" fmla="*/ 71534107 w 608"/>
              <a:gd name="T63" fmla="*/ 7376244 h 609"/>
              <a:gd name="T64" fmla="*/ 7270191 w 608"/>
              <a:gd name="T65" fmla="*/ 7376244 h 60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608"/>
              <a:gd name="T100" fmla="*/ 0 h 609"/>
              <a:gd name="T101" fmla="*/ 608 w 608"/>
              <a:gd name="T102" fmla="*/ 609 h 60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608" h="609">
                <a:moveTo>
                  <a:pt x="579" y="608"/>
                </a:moveTo>
                <a:lnTo>
                  <a:pt x="579" y="608"/>
                </a:lnTo>
                <a:cubicBezTo>
                  <a:pt x="28" y="608"/>
                  <a:pt x="28" y="608"/>
                  <a:pt x="28" y="608"/>
                </a:cubicBezTo>
                <a:cubicBezTo>
                  <a:pt x="14" y="608"/>
                  <a:pt x="0" y="594"/>
                  <a:pt x="0" y="580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4" y="0"/>
                  <a:pt x="28" y="0"/>
                </a:cubicBezTo>
                <a:cubicBezTo>
                  <a:pt x="579" y="0"/>
                  <a:pt x="579" y="0"/>
                  <a:pt x="579" y="0"/>
                </a:cubicBezTo>
                <a:cubicBezTo>
                  <a:pt x="593" y="0"/>
                  <a:pt x="607" y="15"/>
                  <a:pt x="607" y="29"/>
                </a:cubicBezTo>
                <a:cubicBezTo>
                  <a:pt x="607" y="580"/>
                  <a:pt x="607" y="580"/>
                  <a:pt x="607" y="580"/>
                </a:cubicBezTo>
                <a:cubicBezTo>
                  <a:pt x="607" y="594"/>
                  <a:pt x="593" y="608"/>
                  <a:pt x="579" y="608"/>
                </a:cubicBezTo>
                <a:close/>
                <a:moveTo>
                  <a:pt x="56" y="57"/>
                </a:moveTo>
                <a:lnTo>
                  <a:pt x="56" y="57"/>
                </a:lnTo>
                <a:cubicBezTo>
                  <a:pt x="56" y="538"/>
                  <a:pt x="56" y="538"/>
                  <a:pt x="56" y="538"/>
                </a:cubicBezTo>
                <a:cubicBezTo>
                  <a:pt x="70" y="516"/>
                  <a:pt x="84" y="488"/>
                  <a:pt x="113" y="474"/>
                </a:cubicBezTo>
                <a:cubicBezTo>
                  <a:pt x="155" y="453"/>
                  <a:pt x="134" y="467"/>
                  <a:pt x="183" y="446"/>
                </a:cubicBezTo>
                <a:cubicBezTo>
                  <a:pt x="233" y="424"/>
                  <a:pt x="247" y="417"/>
                  <a:pt x="247" y="417"/>
                </a:cubicBezTo>
                <a:cubicBezTo>
                  <a:pt x="247" y="368"/>
                  <a:pt x="247" y="368"/>
                  <a:pt x="247" y="368"/>
                </a:cubicBezTo>
                <a:cubicBezTo>
                  <a:pt x="247" y="368"/>
                  <a:pt x="233" y="354"/>
                  <a:pt x="226" y="311"/>
                </a:cubicBezTo>
                <a:cubicBezTo>
                  <a:pt x="212" y="319"/>
                  <a:pt x="212" y="297"/>
                  <a:pt x="205" y="290"/>
                </a:cubicBezTo>
                <a:cubicBezTo>
                  <a:pt x="205" y="276"/>
                  <a:pt x="205" y="241"/>
                  <a:pt x="219" y="248"/>
                </a:cubicBezTo>
                <a:cubicBezTo>
                  <a:pt x="212" y="227"/>
                  <a:pt x="212" y="205"/>
                  <a:pt x="212" y="191"/>
                </a:cubicBezTo>
                <a:cubicBezTo>
                  <a:pt x="212" y="156"/>
                  <a:pt x="247" y="121"/>
                  <a:pt x="304" y="113"/>
                </a:cubicBezTo>
                <a:cubicBezTo>
                  <a:pt x="367" y="121"/>
                  <a:pt x="395" y="156"/>
                  <a:pt x="395" y="191"/>
                </a:cubicBezTo>
                <a:cubicBezTo>
                  <a:pt x="395" y="205"/>
                  <a:pt x="395" y="227"/>
                  <a:pt x="395" y="248"/>
                </a:cubicBezTo>
                <a:cubicBezTo>
                  <a:pt x="410" y="241"/>
                  <a:pt x="403" y="276"/>
                  <a:pt x="403" y="290"/>
                </a:cubicBezTo>
                <a:cubicBezTo>
                  <a:pt x="395" y="297"/>
                  <a:pt x="395" y="311"/>
                  <a:pt x="381" y="311"/>
                </a:cubicBezTo>
                <a:cubicBezTo>
                  <a:pt x="374" y="354"/>
                  <a:pt x="360" y="368"/>
                  <a:pt x="360" y="368"/>
                </a:cubicBezTo>
                <a:cubicBezTo>
                  <a:pt x="360" y="417"/>
                  <a:pt x="360" y="417"/>
                  <a:pt x="360" y="417"/>
                </a:cubicBezTo>
                <a:cubicBezTo>
                  <a:pt x="360" y="417"/>
                  <a:pt x="374" y="424"/>
                  <a:pt x="424" y="446"/>
                </a:cubicBezTo>
                <a:cubicBezTo>
                  <a:pt x="473" y="467"/>
                  <a:pt x="452" y="453"/>
                  <a:pt x="494" y="474"/>
                </a:cubicBezTo>
                <a:cubicBezTo>
                  <a:pt x="523" y="488"/>
                  <a:pt x="537" y="516"/>
                  <a:pt x="551" y="538"/>
                </a:cubicBezTo>
                <a:cubicBezTo>
                  <a:pt x="551" y="57"/>
                  <a:pt x="551" y="57"/>
                  <a:pt x="551" y="57"/>
                </a:cubicBezTo>
                <a:lnTo>
                  <a:pt x="56" y="57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Freeform 42">
            <a:extLst>
              <a:ext uri="{FF2B5EF4-FFF2-40B4-BE49-F238E27FC236}">
                <a16:creationId xmlns:a16="http://schemas.microsoft.com/office/drawing/2014/main" id="{9A00FB43-B5B4-4F31-99AA-33C33E05B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75" y="4106343"/>
            <a:ext cx="215900" cy="219075"/>
          </a:xfrm>
          <a:custGeom>
            <a:avLst/>
            <a:gdLst>
              <a:gd name="T0" fmla="*/ 73813724 w 601"/>
              <a:gd name="T1" fmla="*/ 78678133 h 609"/>
              <a:gd name="T2" fmla="*/ 55618139 w 601"/>
              <a:gd name="T3" fmla="*/ 75054944 h 609"/>
              <a:gd name="T4" fmla="*/ 70200184 w 601"/>
              <a:gd name="T5" fmla="*/ 71431394 h 609"/>
              <a:gd name="T6" fmla="*/ 70200184 w 601"/>
              <a:gd name="T7" fmla="*/ 60431963 h 609"/>
              <a:gd name="T8" fmla="*/ 77426904 w 601"/>
              <a:gd name="T9" fmla="*/ 60431963 h 609"/>
              <a:gd name="T10" fmla="*/ 73813724 w 601"/>
              <a:gd name="T11" fmla="*/ 78678133 h 609"/>
              <a:gd name="T12" fmla="*/ 73813724 w 601"/>
              <a:gd name="T13" fmla="*/ 29374755 h 609"/>
              <a:gd name="T14" fmla="*/ 77426904 w 601"/>
              <a:gd name="T15" fmla="*/ 45809331 h 609"/>
              <a:gd name="T16" fmla="*/ 70200184 w 601"/>
              <a:gd name="T17" fmla="*/ 45809331 h 609"/>
              <a:gd name="T18" fmla="*/ 73813724 w 601"/>
              <a:gd name="T19" fmla="*/ 29374755 h 609"/>
              <a:gd name="T20" fmla="*/ 73813724 w 601"/>
              <a:gd name="T21" fmla="*/ 21998868 h 609"/>
              <a:gd name="T22" fmla="*/ 70200184 w 601"/>
              <a:gd name="T23" fmla="*/ 18375678 h 609"/>
              <a:gd name="T24" fmla="*/ 59231678 w 601"/>
              <a:gd name="T25" fmla="*/ 7376244 h 609"/>
              <a:gd name="T26" fmla="*/ 55618139 w 601"/>
              <a:gd name="T27" fmla="*/ 3752693 h 609"/>
              <a:gd name="T28" fmla="*/ 59231678 w 601"/>
              <a:gd name="T29" fmla="*/ 0 h 609"/>
              <a:gd name="T30" fmla="*/ 77426904 w 601"/>
              <a:gd name="T31" fmla="*/ 3752693 h 609"/>
              <a:gd name="T32" fmla="*/ 73813724 w 601"/>
              <a:gd name="T33" fmla="*/ 21998868 h 609"/>
              <a:gd name="T34" fmla="*/ 44649622 w 601"/>
              <a:gd name="T35" fmla="*/ 7376244 h 609"/>
              <a:gd name="T36" fmla="*/ 29164102 w 601"/>
              <a:gd name="T37" fmla="*/ 3752693 h 609"/>
              <a:gd name="T38" fmla="*/ 44649622 w 601"/>
              <a:gd name="T39" fmla="*/ 0 h 609"/>
              <a:gd name="T40" fmla="*/ 44649622 w 601"/>
              <a:gd name="T41" fmla="*/ 7376244 h 609"/>
              <a:gd name="T42" fmla="*/ 40132967 w 601"/>
              <a:gd name="T43" fmla="*/ 31186710 h 609"/>
              <a:gd name="T44" fmla="*/ 39229492 w 601"/>
              <a:gd name="T45" fmla="*/ 28339815 h 609"/>
              <a:gd name="T46" fmla="*/ 44649622 w 601"/>
              <a:gd name="T47" fmla="*/ 25622063 h 609"/>
              <a:gd name="T48" fmla="*/ 57424729 w 601"/>
              <a:gd name="T49" fmla="*/ 36621494 h 609"/>
              <a:gd name="T50" fmla="*/ 58328204 w 601"/>
              <a:gd name="T51" fmla="*/ 39339246 h 609"/>
              <a:gd name="T52" fmla="*/ 57424729 w 601"/>
              <a:gd name="T53" fmla="*/ 42186141 h 609"/>
              <a:gd name="T54" fmla="*/ 44649622 w 601"/>
              <a:gd name="T55" fmla="*/ 53056081 h 609"/>
              <a:gd name="T56" fmla="*/ 39229492 w 601"/>
              <a:gd name="T57" fmla="*/ 50338689 h 609"/>
              <a:gd name="T58" fmla="*/ 40132967 w 601"/>
              <a:gd name="T59" fmla="*/ 47620937 h 609"/>
              <a:gd name="T60" fmla="*/ 22711886 w 601"/>
              <a:gd name="T61" fmla="*/ 43091939 h 609"/>
              <a:gd name="T62" fmla="*/ 22711886 w 601"/>
              <a:gd name="T63" fmla="*/ 35715697 h 609"/>
              <a:gd name="T64" fmla="*/ 40132967 w 601"/>
              <a:gd name="T65" fmla="*/ 31186710 h 609"/>
              <a:gd name="T66" fmla="*/ 18195231 w 601"/>
              <a:gd name="T67" fmla="*/ 7376244 h 609"/>
              <a:gd name="T68" fmla="*/ 7226363 w 601"/>
              <a:gd name="T69" fmla="*/ 7376244 h 609"/>
              <a:gd name="T70" fmla="*/ 3613182 w 601"/>
              <a:gd name="T71" fmla="*/ 21998868 h 609"/>
              <a:gd name="T72" fmla="*/ 0 w 601"/>
              <a:gd name="T73" fmla="*/ 18375678 h 609"/>
              <a:gd name="T74" fmla="*/ 3613182 w 601"/>
              <a:gd name="T75" fmla="*/ 0 h 609"/>
              <a:gd name="T76" fmla="*/ 18195231 w 601"/>
              <a:gd name="T77" fmla="*/ 0 h 609"/>
              <a:gd name="T78" fmla="*/ 18195231 w 601"/>
              <a:gd name="T79" fmla="*/ 7376244 h 609"/>
              <a:gd name="T80" fmla="*/ 3613182 w 601"/>
              <a:gd name="T81" fmla="*/ 49432891 h 609"/>
              <a:gd name="T82" fmla="*/ 0 w 601"/>
              <a:gd name="T83" fmla="*/ 32998305 h 609"/>
              <a:gd name="T84" fmla="*/ 7226363 w 601"/>
              <a:gd name="T85" fmla="*/ 32998305 h 609"/>
              <a:gd name="T86" fmla="*/ 3613182 w 601"/>
              <a:gd name="T87" fmla="*/ 49432891 h 609"/>
              <a:gd name="T88" fmla="*/ 3613182 w 601"/>
              <a:gd name="T89" fmla="*/ 56808773 h 609"/>
              <a:gd name="T90" fmla="*/ 7226363 w 601"/>
              <a:gd name="T91" fmla="*/ 71431394 h 609"/>
              <a:gd name="T92" fmla="*/ 21808411 w 601"/>
              <a:gd name="T93" fmla="*/ 75054944 h 609"/>
              <a:gd name="T94" fmla="*/ 3613182 w 601"/>
              <a:gd name="T95" fmla="*/ 78678133 h 609"/>
              <a:gd name="T96" fmla="*/ 0 w 601"/>
              <a:gd name="T97" fmla="*/ 60431963 h 609"/>
              <a:gd name="T98" fmla="*/ 3613182 w 601"/>
              <a:gd name="T99" fmla="*/ 56808773 h 609"/>
              <a:gd name="T100" fmla="*/ 32777282 w 601"/>
              <a:gd name="T101" fmla="*/ 71431394 h 609"/>
              <a:gd name="T102" fmla="*/ 48262813 w 601"/>
              <a:gd name="T103" fmla="*/ 75054944 h 609"/>
              <a:gd name="T104" fmla="*/ 32777282 w 601"/>
              <a:gd name="T105" fmla="*/ 78678133 h 609"/>
              <a:gd name="T106" fmla="*/ 32777282 w 601"/>
              <a:gd name="T107" fmla="*/ 71431394 h 60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01"/>
              <a:gd name="T163" fmla="*/ 0 h 609"/>
              <a:gd name="T164" fmla="*/ 601 w 601"/>
              <a:gd name="T165" fmla="*/ 609 h 60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01" h="609">
                <a:moveTo>
                  <a:pt x="572" y="608"/>
                </a:moveTo>
                <a:lnTo>
                  <a:pt x="572" y="608"/>
                </a:lnTo>
                <a:cubicBezTo>
                  <a:pt x="459" y="608"/>
                  <a:pt x="459" y="608"/>
                  <a:pt x="459" y="608"/>
                </a:cubicBezTo>
                <a:cubicBezTo>
                  <a:pt x="445" y="608"/>
                  <a:pt x="431" y="594"/>
                  <a:pt x="431" y="580"/>
                </a:cubicBezTo>
                <a:cubicBezTo>
                  <a:pt x="431" y="559"/>
                  <a:pt x="445" y="552"/>
                  <a:pt x="459" y="552"/>
                </a:cubicBezTo>
                <a:cubicBezTo>
                  <a:pt x="544" y="552"/>
                  <a:pt x="544" y="552"/>
                  <a:pt x="544" y="552"/>
                </a:cubicBezTo>
                <a:cubicBezTo>
                  <a:pt x="544" y="467"/>
                  <a:pt x="544" y="467"/>
                  <a:pt x="544" y="467"/>
                </a:cubicBezTo>
                <a:cubicBezTo>
                  <a:pt x="544" y="446"/>
                  <a:pt x="558" y="439"/>
                  <a:pt x="572" y="439"/>
                </a:cubicBezTo>
                <a:cubicBezTo>
                  <a:pt x="593" y="439"/>
                  <a:pt x="600" y="446"/>
                  <a:pt x="600" y="467"/>
                </a:cubicBezTo>
                <a:cubicBezTo>
                  <a:pt x="600" y="580"/>
                  <a:pt x="600" y="580"/>
                  <a:pt x="600" y="580"/>
                </a:cubicBezTo>
                <a:cubicBezTo>
                  <a:pt x="600" y="594"/>
                  <a:pt x="593" y="608"/>
                  <a:pt x="572" y="608"/>
                </a:cubicBezTo>
                <a:close/>
                <a:moveTo>
                  <a:pt x="572" y="227"/>
                </a:moveTo>
                <a:lnTo>
                  <a:pt x="572" y="227"/>
                </a:lnTo>
                <a:cubicBezTo>
                  <a:pt x="593" y="227"/>
                  <a:pt x="600" y="241"/>
                  <a:pt x="600" y="255"/>
                </a:cubicBezTo>
                <a:cubicBezTo>
                  <a:pt x="600" y="354"/>
                  <a:pt x="600" y="354"/>
                  <a:pt x="600" y="354"/>
                </a:cubicBezTo>
                <a:cubicBezTo>
                  <a:pt x="600" y="368"/>
                  <a:pt x="593" y="382"/>
                  <a:pt x="572" y="382"/>
                </a:cubicBezTo>
                <a:cubicBezTo>
                  <a:pt x="558" y="382"/>
                  <a:pt x="544" y="368"/>
                  <a:pt x="544" y="354"/>
                </a:cubicBezTo>
                <a:cubicBezTo>
                  <a:pt x="544" y="255"/>
                  <a:pt x="544" y="255"/>
                  <a:pt x="544" y="255"/>
                </a:cubicBezTo>
                <a:cubicBezTo>
                  <a:pt x="544" y="241"/>
                  <a:pt x="558" y="227"/>
                  <a:pt x="572" y="227"/>
                </a:cubicBezTo>
                <a:close/>
                <a:moveTo>
                  <a:pt x="572" y="170"/>
                </a:moveTo>
                <a:lnTo>
                  <a:pt x="572" y="170"/>
                </a:lnTo>
                <a:cubicBezTo>
                  <a:pt x="558" y="170"/>
                  <a:pt x="544" y="163"/>
                  <a:pt x="544" y="142"/>
                </a:cubicBezTo>
                <a:cubicBezTo>
                  <a:pt x="544" y="57"/>
                  <a:pt x="544" y="57"/>
                  <a:pt x="544" y="57"/>
                </a:cubicBezTo>
                <a:cubicBezTo>
                  <a:pt x="459" y="57"/>
                  <a:pt x="459" y="57"/>
                  <a:pt x="459" y="57"/>
                </a:cubicBezTo>
                <a:cubicBezTo>
                  <a:pt x="445" y="57"/>
                  <a:pt x="431" y="50"/>
                  <a:pt x="431" y="29"/>
                </a:cubicBezTo>
                <a:cubicBezTo>
                  <a:pt x="431" y="15"/>
                  <a:pt x="445" y="0"/>
                  <a:pt x="459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3" y="0"/>
                  <a:pt x="600" y="15"/>
                  <a:pt x="600" y="29"/>
                </a:cubicBezTo>
                <a:cubicBezTo>
                  <a:pt x="600" y="142"/>
                  <a:pt x="600" y="142"/>
                  <a:pt x="600" y="142"/>
                </a:cubicBezTo>
                <a:cubicBezTo>
                  <a:pt x="600" y="163"/>
                  <a:pt x="593" y="170"/>
                  <a:pt x="572" y="170"/>
                </a:cubicBezTo>
                <a:close/>
                <a:moveTo>
                  <a:pt x="346" y="57"/>
                </a:moveTo>
                <a:lnTo>
                  <a:pt x="346" y="57"/>
                </a:lnTo>
                <a:cubicBezTo>
                  <a:pt x="254" y="57"/>
                  <a:pt x="254" y="57"/>
                  <a:pt x="254" y="57"/>
                </a:cubicBezTo>
                <a:cubicBezTo>
                  <a:pt x="240" y="57"/>
                  <a:pt x="226" y="50"/>
                  <a:pt x="226" y="29"/>
                </a:cubicBezTo>
                <a:cubicBezTo>
                  <a:pt x="226" y="15"/>
                  <a:pt x="240" y="0"/>
                  <a:pt x="254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67" y="0"/>
                  <a:pt x="374" y="15"/>
                  <a:pt x="374" y="29"/>
                </a:cubicBezTo>
                <a:cubicBezTo>
                  <a:pt x="374" y="50"/>
                  <a:pt x="367" y="57"/>
                  <a:pt x="346" y="57"/>
                </a:cubicBezTo>
                <a:close/>
                <a:moveTo>
                  <a:pt x="311" y="241"/>
                </a:moveTo>
                <a:lnTo>
                  <a:pt x="311" y="241"/>
                </a:lnTo>
                <a:cubicBezTo>
                  <a:pt x="304" y="234"/>
                  <a:pt x="304" y="227"/>
                  <a:pt x="304" y="219"/>
                </a:cubicBezTo>
                <a:cubicBezTo>
                  <a:pt x="304" y="205"/>
                  <a:pt x="311" y="191"/>
                  <a:pt x="332" y="191"/>
                </a:cubicBezTo>
                <a:cubicBezTo>
                  <a:pt x="339" y="191"/>
                  <a:pt x="346" y="191"/>
                  <a:pt x="346" y="198"/>
                </a:cubicBezTo>
                <a:cubicBezTo>
                  <a:pt x="445" y="283"/>
                  <a:pt x="445" y="283"/>
                  <a:pt x="445" y="283"/>
                </a:cubicBezTo>
                <a:cubicBezTo>
                  <a:pt x="445" y="290"/>
                  <a:pt x="452" y="297"/>
                  <a:pt x="452" y="304"/>
                </a:cubicBezTo>
                <a:cubicBezTo>
                  <a:pt x="452" y="311"/>
                  <a:pt x="445" y="319"/>
                  <a:pt x="445" y="326"/>
                </a:cubicBezTo>
                <a:cubicBezTo>
                  <a:pt x="346" y="410"/>
                  <a:pt x="346" y="410"/>
                  <a:pt x="346" y="410"/>
                </a:cubicBezTo>
                <a:cubicBezTo>
                  <a:pt x="346" y="417"/>
                  <a:pt x="339" y="417"/>
                  <a:pt x="332" y="417"/>
                </a:cubicBezTo>
                <a:cubicBezTo>
                  <a:pt x="311" y="417"/>
                  <a:pt x="304" y="403"/>
                  <a:pt x="304" y="389"/>
                </a:cubicBezTo>
                <a:cubicBezTo>
                  <a:pt x="304" y="382"/>
                  <a:pt x="304" y="375"/>
                  <a:pt x="311" y="368"/>
                </a:cubicBezTo>
                <a:cubicBezTo>
                  <a:pt x="353" y="333"/>
                  <a:pt x="353" y="333"/>
                  <a:pt x="353" y="333"/>
                </a:cubicBezTo>
                <a:cubicBezTo>
                  <a:pt x="176" y="333"/>
                  <a:pt x="176" y="333"/>
                  <a:pt x="176" y="333"/>
                </a:cubicBezTo>
                <a:cubicBezTo>
                  <a:pt x="162" y="333"/>
                  <a:pt x="148" y="319"/>
                  <a:pt x="148" y="304"/>
                </a:cubicBezTo>
                <a:cubicBezTo>
                  <a:pt x="148" y="290"/>
                  <a:pt x="162" y="276"/>
                  <a:pt x="176" y="276"/>
                </a:cubicBezTo>
                <a:cubicBezTo>
                  <a:pt x="353" y="276"/>
                  <a:pt x="353" y="276"/>
                  <a:pt x="353" y="276"/>
                </a:cubicBezTo>
                <a:lnTo>
                  <a:pt x="311" y="241"/>
                </a:lnTo>
                <a:close/>
                <a:moveTo>
                  <a:pt x="141" y="57"/>
                </a:moveTo>
                <a:lnTo>
                  <a:pt x="141" y="57"/>
                </a:lnTo>
                <a:cubicBezTo>
                  <a:pt x="56" y="57"/>
                  <a:pt x="56" y="57"/>
                  <a:pt x="56" y="57"/>
                </a:cubicBezTo>
                <a:cubicBezTo>
                  <a:pt x="56" y="142"/>
                  <a:pt x="56" y="142"/>
                  <a:pt x="56" y="142"/>
                </a:cubicBezTo>
                <a:cubicBezTo>
                  <a:pt x="56" y="163"/>
                  <a:pt x="42" y="170"/>
                  <a:pt x="28" y="170"/>
                </a:cubicBezTo>
                <a:cubicBezTo>
                  <a:pt x="14" y="170"/>
                  <a:pt x="0" y="163"/>
                  <a:pt x="0" y="14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4" y="0"/>
                  <a:pt x="28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55" y="0"/>
                  <a:pt x="169" y="15"/>
                  <a:pt x="169" y="29"/>
                </a:cubicBezTo>
                <a:cubicBezTo>
                  <a:pt x="169" y="50"/>
                  <a:pt x="155" y="57"/>
                  <a:pt x="141" y="57"/>
                </a:cubicBezTo>
                <a:close/>
                <a:moveTo>
                  <a:pt x="28" y="382"/>
                </a:moveTo>
                <a:lnTo>
                  <a:pt x="28" y="382"/>
                </a:lnTo>
                <a:cubicBezTo>
                  <a:pt x="14" y="382"/>
                  <a:pt x="0" y="368"/>
                  <a:pt x="0" y="35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41"/>
                  <a:pt x="14" y="227"/>
                  <a:pt x="28" y="227"/>
                </a:cubicBezTo>
                <a:cubicBezTo>
                  <a:pt x="42" y="227"/>
                  <a:pt x="56" y="241"/>
                  <a:pt x="56" y="255"/>
                </a:cubicBezTo>
                <a:cubicBezTo>
                  <a:pt x="56" y="354"/>
                  <a:pt x="56" y="354"/>
                  <a:pt x="56" y="354"/>
                </a:cubicBezTo>
                <a:cubicBezTo>
                  <a:pt x="56" y="368"/>
                  <a:pt x="42" y="382"/>
                  <a:pt x="28" y="382"/>
                </a:cubicBezTo>
                <a:close/>
                <a:moveTo>
                  <a:pt x="28" y="439"/>
                </a:moveTo>
                <a:lnTo>
                  <a:pt x="28" y="439"/>
                </a:lnTo>
                <a:cubicBezTo>
                  <a:pt x="42" y="439"/>
                  <a:pt x="56" y="446"/>
                  <a:pt x="56" y="467"/>
                </a:cubicBezTo>
                <a:cubicBezTo>
                  <a:pt x="56" y="552"/>
                  <a:pt x="56" y="552"/>
                  <a:pt x="56" y="552"/>
                </a:cubicBezTo>
                <a:cubicBezTo>
                  <a:pt x="141" y="552"/>
                  <a:pt x="141" y="552"/>
                  <a:pt x="141" y="552"/>
                </a:cubicBezTo>
                <a:cubicBezTo>
                  <a:pt x="155" y="552"/>
                  <a:pt x="169" y="559"/>
                  <a:pt x="169" y="580"/>
                </a:cubicBezTo>
                <a:cubicBezTo>
                  <a:pt x="169" y="594"/>
                  <a:pt x="155" y="608"/>
                  <a:pt x="141" y="608"/>
                </a:cubicBezTo>
                <a:cubicBezTo>
                  <a:pt x="28" y="608"/>
                  <a:pt x="28" y="608"/>
                  <a:pt x="28" y="608"/>
                </a:cubicBezTo>
                <a:cubicBezTo>
                  <a:pt x="14" y="608"/>
                  <a:pt x="0" y="594"/>
                  <a:pt x="0" y="580"/>
                </a:cubicBezTo>
                <a:cubicBezTo>
                  <a:pt x="0" y="467"/>
                  <a:pt x="0" y="467"/>
                  <a:pt x="0" y="467"/>
                </a:cubicBezTo>
                <a:cubicBezTo>
                  <a:pt x="0" y="446"/>
                  <a:pt x="14" y="439"/>
                  <a:pt x="28" y="439"/>
                </a:cubicBezTo>
                <a:close/>
                <a:moveTo>
                  <a:pt x="254" y="552"/>
                </a:moveTo>
                <a:lnTo>
                  <a:pt x="254" y="552"/>
                </a:lnTo>
                <a:cubicBezTo>
                  <a:pt x="346" y="552"/>
                  <a:pt x="346" y="552"/>
                  <a:pt x="346" y="552"/>
                </a:cubicBezTo>
                <a:cubicBezTo>
                  <a:pt x="367" y="552"/>
                  <a:pt x="374" y="559"/>
                  <a:pt x="374" y="580"/>
                </a:cubicBezTo>
                <a:cubicBezTo>
                  <a:pt x="374" y="594"/>
                  <a:pt x="367" y="608"/>
                  <a:pt x="346" y="608"/>
                </a:cubicBezTo>
                <a:cubicBezTo>
                  <a:pt x="254" y="608"/>
                  <a:pt x="254" y="608"/>
                  <a:pt x="254" y="608"/>
                </a:cubicBezTo>
                <a:cubicBezTo>
                  <a:pt x="240" y="608"/>
                  <a:pt x="226" y="594"/>
                  <a:pt x="226" y="580"/>
                </a:cubicBezTo>
                <a:cubicBezTo>
                  <a:pt x="226" y="559"/>
                  <a:pt x="240" y="552"/>
                  <a:pt x="254" y="55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Freeform 43">
            <a:extLst>
              <a:ext uri="{FF2B5EF4-FFF2-40B4-BE49-F238E27FC236}">
                <a16:creationId xmlns:a16="http://schemas.microsoft.com/office/drawing/2014/main" id="{1D22FE63-2880-4003-A1B1-0F629646E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4099993"/>
            <a:ext cx="215900" cy="219075"/>
          </a:xfrm>
          <a:custGeom>
            <a:avLst/>
            <a:gdLst>
              <a:gd name="T0" fmla="*/ 73813724 w 601"/>
              <a:gd name="T1" fmla="*/ 78678133 h 609"/>
              <a:gd name="T2" fmla="*/ 55618139 w 601"/>
              <a:gd name="T3" fmla="*/ 75054944 h 609"/>
              <a:gd name="T4" fmla="*/ 70200184 w 601"/>
              <a:gd name="T5" fmla="*/ 71431394 h 609"/>
              <a:gd name="T6" fmla="*/ 70200184 w 601"/>
              <a:gd name="T7" fmla="*/ 60431963 h 609"/>
              <a:gd name="T8" fmla="*/ 77426904 w 601"/>
              <a:gd name="T9" fmla="*/ 60431963 h 609"/>
              <a:gd name="T10" fmla="*/ 73813724 w 601"/>
              <a:gd name="T11" fmla="*/ 78678133 h 609"/>
              <a:gd name="T12" fmla="*/ 73813724 w 601"/>
              <a:gd name="T13" fmla="*/ 29374755 h 609"/>
              <a:gd name="T14" fmla="*/ 77426904 w 601"/>
              <a:gd name="T15" fmla="*/ 45809331 h 609"/>
              <a:gd name="T16" fmla="*/ 70200184 w 601"/>
              <a:gd name="T17" fmla="*/ 45809331 h 609"/>
              <a:gd name="T18" fmla="*/ 73813724 w 601"/>
              <a:gd name="T19" fmla="*/ 29374755 h 609"/>
              <a:gd name="T20" fmla="*/ 73813724 w 601"/>
              <a:gd name="T21" fmla="*/ 21998868 h 609"/>
              <a:gd name="T22" fmla="*/ 70200184 w 601"/>
              <a:gd name="T23" fmla="*/ 18375678 h 609"/>
              <a:gd name="T24" fmla="*/ 59231678 w 601"/>
              <a:gd name="T25" fmla="*/ 7376244 h 609"/>
              <a:gd name="T26" fmla="*/ 55618139 w 601"/>
              <a:gd name="T27" fmla="*/ 3752693 h 609"/>
              <a:gd name="T28" fmla="*/ 59231678 w 601"/>
              <a:gd name="T29" fmla="*/ 0 h 609"/>
              <a:gd name="T30" fmla="*/ 77426904 w 601"/>
              <a:gd name="T31" fmla="*/ 3752693 h 609"/>
              <a:gd name="T32" fmla="*/ 73813724 w 601"/>
              <a:gd name="T33" fmla="*/ 21998868 h 609"/>
              <a:gd name="T34" fmla="*/ 58328204 w 601"/>
              <a:gd name="T35" fmla="*/ 39339246 h 609"/>
              <a:gd name="T36" fmla="*/ 31874167 w 601"/>
              <a:gd name="T37" fmla="*/ 43091939 h 609"/>
              <a:gd name="T38" fmla="*/ 37293937 w 601"/>
              <a:gd name="T39" fmla="*/ 47620937 h 609"/>
              <a:gd name="T40" fmla="*/ 34583872 w 601"/>
              <a:gd name="T41" fmla="*/ 53961879 h 609"/>
              <a:gd name="T42" fmla="*/ 32777282 w 601"/>
              <a:gd name="T43" fmla="*/ 53056081 h 609"/>
              <a:gd name="T44" fmla="*/ 20001821 w 601"/>
              <a:gd name="T45" fmla="*/ 42186141 h 609"/>
              <a:gd name="T46" fmla="*/ 20001821 w 601"/>
              <a:gd name="T47" fmla="*/ 36621494 h 609"/>
              <a:gd name="T48" fmla="*/ 32777282 w 601"/>
              <a:gd name="T49" fmla="*/ 25622063 h 609"/>
              <a:gd name="T50" fmla="*/ 34583872 w 601"/>
              <a:gd name="T51" fmla="*/ 24716266 h 609"/>
              <a:gd name="T52" fmla="*/ 37293937 w 601"/>
              <a:gd name="T53" fmla="*/ 31186710 h 609"/>
              <a:gd name="T54" fmla="*/ 31874167 w 601"/>
              <a:gd name="T55" fmla="*/ 35715697 h 609"/>
              <a:gd name="T56" fmla="*/ 58328204 w 601"/>
              <a:gd name="T57" fmla="*/ 39339246 h 609"/>
              <a:gd name="T58" fmla="*/ 44649622 w 601"/>
              <a:gd name="T59" fmla="*/ 7376244 h 609"/>
              <a:gd name="T60" fmla="*/ 29164102 w 601"/>
              <a:gd name="T61" fmla="*/ 3752693 h 609"/>
              <a:gd name="T62" fmla="*/ 44649622 w 601"/>
              <a:gd name="T63" fmla="*/ 0 h 609"/>
              <a:gd name="T64" fmla="*/ 44649622 w 601"/>
              <a:gd name="T65" fmla="*/ 7376244 h 609"/>
              <a:gd name="T66" fmla="*/ 18195231 w 601"/>
              <a:gd name="T67" fmla="*/ 7376244 h 609"/>
              <a:gd name="T68" fmla="*/ 7226363 w 601"/>
              <a:gd name="T69" fmla="*/ 7376244 h 609"/>
              <a:gd name="T70" fmla="*/ 3613182 w 601"/>
              <a:gd name="T71" fmla="*/ 21998868 h 609"/>
              <a:gd name="T72" fmla="*/ 0 w 601"/>
              <a:gd name="T73" fmla="*/ 18375678 h 609"/>
              <a:gd name="T74" fmla="*/ 3613182 w 601"/>
              <a:gd name="T75" fmla="*/ 0 h 609"/>
              <a:gd name="T76" fmla="*/ 18195231 w 601"/>
              <a:gd name="T77" fmla="*/ 0 h 609"/>
              <a:gd name="T78" fmla="*/ 18195231 w 601"/>
              <a:gd name="T79" fmla="*/ 7376244 h 609"/>
              <a:gd name="T80" fmla="*/ 3613182 w 601"/>
              <a:gd name="T81" fmla="*/ 49432891 h 609"/>
              <a:gd name="T82" fmla="*/ 0 w 601"/>
              <a:gd name="T83" fmla="*/ 32998305 h 609"/>
              <a:gd name="T84" fmla="*/ 7226363 w 601"/>
              <a:gd name="T85" fmla="*/ 32998305 h 609"/>
              <a:gd name="T86" fmla="*/ 3613182 w 601"/>
              <a:gd name="T87" fmla="*/ 49432891 h 609"/>
              <a:gd name="T88" fmla="*/ 3613182 w 601"/>
              <a:gd name="T89" fmla="*/ 56808773 h 609"/>
              <a:gd name="T90" fmla="*/ 7226363 w 601"/>
              <a:gd name="T91" fmla="*/ 71431394 h 609"/>
              <a:gd name="T92" fmla="*/ 21808411 w 601"/>
              <a:gd name="T93" fmla="*/ 75054944 h 609"/>
              <a:gd name="T94" fmla="*/ 3613182 w 601"/>
              <a:gd name="T95" fmla="*/ 78678133 h 609"/>
              <a:gd name="T96" fmla="*/ 0 w 601"/>
              <a:gd name="T97" fmla="*/ 60431963 h 609"/>
              <a:gd name="T98" fmla="*/ 3613182 w 601"/>
              <a:gd name="T99" fmla="*/ 56808773 h 609"/>
              <a:gd name="T100" fmla="*/ 32777282 w 601"/>
              <a:gd name="T101" fmla="*/ 71431394 h 609"/>
              <a:gd name="T102" fmla="*/ 48262813 w 601"/>
              <a:gd name="T103" fmla="*/ 75054944 h 609"/>
              <a:gd name="T104" fmla="*/ 32777282 w 601"/>
              <a:gd name="T105" fmla="*/ 78678133 h 609"/>
              <a:gd name="T106" fmla="*/ 32777282 w 601"/>
              <a:gd name="T107" fmla="*/ 71431394 h 60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01"/>
              <a:gd name="T163" fmla="*/ 0 h 609"/>
              <a:gd name="T164" fmla="*/ 601 w 601"/>
              <a:gd name="T165" fmla="*/ 609 h 60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01" h="609">
                <a:moveTo>
                  <a:pt x="572" y="608"/>
                </a:moveTo>
                <a:lnTo>
                  <a:pt x="572" y="608"/>
                </a:lnTo>
                <a:cubicBezTo>
                  <a:pt x="459" y="608"/>
                  <a:pt x="459" y="608"/>
                  <a:pt x="459" y="608"/>
                </a:cubicBezTo>
                <a:cubicBezTo>
                  <a:pt x="445" y="608"/>
                  <a:pt x="431" y="594"/>
                  <a:pt x="431" y="580"/>
                </a:cubicBezTo>
                <a:cubicBezTo>
                  <a:pt x="431" y="559"/>
                  <a:pt x="445" y="552"/>
                  <a:pt x="459" y="552"/>
                </a:cubicBezTo>
                <a:cubicBezTo>
                  <a:pt x="544" y="552"/>
                  <a:pt x="544" y="552"/>
                  <a:pt x="544" y="552"/>
                </a:cubicBezTo>
                <a:cubicBezTo>
                  <a:pt x="544" y="467"/>
                  <a:pt x="544" y="467"/>
                  <a:pt x="544" y="467"/>
                </a:cubicBezTo>
                <a:cubicBezTo>
                  <a:pt x="544" y="446"/>
                  <a:pt x="558" y="439"/>
                  <a:pt x="572" y="439"/>
                </a:cubicBezTo>
                <a:cubicBezTo>
                  <a:pt x="586" y="439"/>
                  <a:pt x="600" y="446"/>
                  <a:pt x="600" y="467"/>
                </a:cubicBezTo>
                <a:cubicBezTo>
                  <a:pt x="600" y="580"/>
                  <a:pt x="600" y="580"/>
                  <a:pt x="600" y="580"/>
                </a:cubicBezTo>
                <a:cubicBezTo>
                  <a:pt x="600" y="594"/>
                  <a:pt x="586" y="608"/>
                  <a:pt x="572" y="608"/>
                </a:cubicBezTo>
                <a:close/>
                <a:moveTo>
                  <a:pt x="572" y="227"/>
                </a:moveTo>
                <a:lnTo>
                  <a:pt x="572" y="227"/>
                </a:lnTo>
                <a:cubicBezTo>
                  <a:pt x="586" y="227"/>
                  <a:pt x="600" y="241"/>
                  <a:pt x="600" y="255"/>
                </a:cubicBezTo>
                <a:cubicBezTo>
                  <a:pt x="600" y="354"/>
                  <a:pt x="600" y="354"/>
                  <a:pt x="600" y="354"/>
                </a:cubicBezTo>
                <a:cubicBezTo>
                  <a:pt x="600" y="368"/>
                  <a:pt x="586" y="382"/>
                  <a:pt x="572" y="382"/>
                </a:cubicBezTo>
                <a:cubicBezTo>
                  <a:pt x="558" y="382"/>
                  <a:pt x="544" y="368"/>
                  <a:pt x="544" y="354"/>
                </a:cubicBezTo>
                <a:cubicBezTo>
                  <a:pt x="544" y="255"/>
                  <a:pt x="544" y="255"/>
                  <a:pt x="544" y="255"/>
                </a:cubicBezTo>
                <a:cubicBezTo>
                  <a:pt x="544" y="241"/>
                  <a:pt x="558" y="227"/>
                  <a:pt x="572" y="227"/>
                </a:cubicBezTo>
                <a:close/>
                <a:moveTo>
                  <a:pt x="572" y="170"/>
                </a:moveTo>
                <a:lnTo>
                  <a:pt x="572" y="170"/>
                </a:lnTo>
                <a:cubicBezTo>
                  <a:pt x="558" y="170"/>
                  <a:pt x="544" y="163"/>
                  <a:pt x="544" y="142"/>
                </a:cubicBezTo>
                <a:cubicBezTo>
                  <a:pt x="544" y="57"/>
                  <a:pt x="544" y="57"/>
                  <a:pt x="544" y="57"/>
                </a:cubicBezTo>
                <a:cubicBezTo>
                  <a:pt x="459" y="57"/>
                  <a:pt x="459" y="57"/>
                  <a:pt x="459" y="57"/>
                </a:cubicBezTo>
                <a:cubicBezTo>
                  <a:pt x="445" y="57"/>
                  <a:pt x="431" y="50"/>
                  <a:pt x="431" y="29"/>
                </a:cubicBezTo>
                <a:cubicBezTo>
                  <a:pt x="431" y="15"/>
                  <a:pt x="445" y="0"/>
                  <a:pt x="459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15"/>
                  <a:pt x="600" y="29"/>
                </a:cubicBezTo>
                <a:cubicBezTo>
                  <a:pt x="600" y="142"/>
                  <a:pt x="600" y="142"/>
                  <a:pt x="600" y="142"/>
                </a:cubicBezTo>
                <a:cubicBezTo>
                  <a:pt x="600" y="163"/>
                  <a:pt x="586" y="170"/>
                  <a:pt x="572" y="170"/>
                </a:cubicBezTo>
                <a:close/>
                <a:moveTo>
                  <a:pt x="452" y="304"/>
                </a:moveTo>
                <a:lnTo>
                  <a:pt x="452" y="304"/>
                </a:lnTo>
                <a:cubicBezTo>
                  <a:pt x="452" y="319"/>
                  <a:pt x="438" y="333"/>
                  <a:pt x="424" y="333"/>
                </a:cubicBezTo>
                <a:cubicBezTo>
                  <a:pt x="247" y="333"/>
                  <a:pt x="247" y="333"/>
                  <a:pt x="247" y="333"/>
                </a:cubicBezTo>
                <a:cubicBezTo>
                  <a:pt x="289" y="368"/>
                  <a:pt x="289" y="368"/>
                  <a:pt x="289" y="368"/>
                </a:cubicBezTo>
                <a:cubicBezTo>
                  <a:pt x="296" y="375"/>
                  <a:pt x="296" y="382"/>
                  <a:pt x="296" y="389"/>
                </a:cubicBezTo>
                <a:cubicBezTo>
                  <a:pt x="296" y="403"/>
                  <a:pt x="289" y="417"/>
                  <a:pt x="268" y="417"/>
                </a:cubicBezTo>
                <a:cubicBezTo>
                  <a:pt x="261" y="417"/>
                  <a:pt x="254" y="417"/>
                  <a:pt x="254" y="410"/>
                </a:cubicBezTo>
                <a:cubicBezTo>
                  <a:pt x="155" y="326"/>
                  <a:pt x="155" y="326"/>
                  <a:pt x="155" y="326"/>
                </a:cubicBezTo>
                <a:cubicBezTo>
                  <a:pt x="155" y="319"/>
                  <a:pt x="148" y="311"/>
                  <a:pt x="148" y="304"/>
                </a:cubicBezTo>
                <a:cubicBezTo>
                  <a:pt x="148" y="297"/>
                  <a:pt x="155" y="290"/>
                  <a:pt x="155" y="283"/>
                </a:cubicBezTo>
                <a:cubicBezTo>
                  <a:pt x="254" y="198"/>
                  <a:pt x="254" y="198"/>
                  <a:pt x="254" y="198"/>
                </a:cubicBezTo>
                <a:cubicBezTo>
                  <a:pt x="254" y="191"/>
                  <a:pt x="261" y="191"/>
                  <a:pt x="268" y="191"/>
                </a:cubicBezTo>
                <a:cubicBezTo>
                  <a:pt x="289" y="191"/>
                  <a:pt x="296" y="205"/>
                  <a:pt x="296" y="219"/>
                </a:cubicBezTo>
                <a:cubicBezTo>
                  <a:pt x="296" y="227"/>
                  <a:pt x="296" y="234"/>
                  <a:pt x="289" y="241"/>
                </a:cubicBezTo>
                <a:cubicBezTo>
                  <a:pt x="247" y="276"/>
                  <a:pt x="247" y="276"/>
                  <a:pt x="247" y="276"/>
                </a:cubicBezTo>
                <a:cubicBezTo>
                  <a:pt x="424" y="276"/>
                  <a:pt x="424" y="276"/>
                  <a:pt x="424" y="276"/>
                </a:cubicBezTo>
                <a:cubicBezTo>
                  <a:pt x="438" y="276"/>
                  <a:pt x="452" y="290"/>
                  <a:pt x="452" y="304"/>
                </a:cubicBezTo>
                <a:close/>
                <a:moveTo>
                  <a:pt x="346" y="57"/>
                </a:moveTo>
                <a:lnTo>
                  <a:pt x="346" y="57"/>
                </a:lnTo>
                <a:cubicBezTo>
                  <a:pt x="254" y="57"/>
                  <a:pt x="254" y="57"/>
                  <a:pt x="254" y="57"/>
                </a:cubicBezTo>
                <a:cubicBezTo>
                  <a:pt x="233" y="57"/>
                  <a:pt x="226" y="50"/>
                  <a:pt x="226" y="29"/>
                </a:cubicBezTo>
                <a:cubicBezTo>
                  <a:pt x="226" y="15"/>
                  <a:pt x="233" y="0"/>
                  <a:pt x="254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60" y="0"/>
                  <a:pt x="374" y="15"/>
                  <a:pt x="374" y="29"/>
                </a:cubicBezTo>
                <a:cubicBezTo>
                  <a:pt x="374" y="50"/>
                  <a:pt x="360" y="57"/>
                  <a:pt x="346" y="57"/>
                </a:cubicBezTo>
                <a:close/>
                <a:moveTo>
                  <a:pt x="141" y="57"/>
                </a:moveTo>
                <a:lnTo>
                  <a:pt x="141" y="57"/>
                </a:lnTo>
                <a:cubicBezTo>
                  <a:pt x="56" y="57"/>
                  <a:pt x="56" y="57"/>
                  <a:pt x="56" y="57"/>
                </a:cubicBezTo>
                <a:cubicBezTo>
                  <a:pt x="56" y="142"/>
                  <a:pt x="56" y="142"/>
                  <a:pt x="56" y="142"/>
                </a:cubicBezTo>
                <a:cubicBezTo>
                  <a:pt x="56" y="163"/>
                  <a:pt x="42" y="170"/>
                  <a:pt x="28" y="170"/>
                </a:cubicBezTo>
                <a:cubicBezTo>
                  <a:pt x="7" y="170"/>
                  <a:pt x="0" y="163"/>
                  <a:pt x="0" y="14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7" y="0"/>
                  <a:pt x="28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55" y="0"/>
                  <a:pt x="169" y="15"/>
                  <a:pt x="169" y="29"/>
                </a:cubicBezTo>
                <a:cubicBezTo>
                  <a:pt x="169" y="50"/>
                  <a:pt x="155" y="57"/>
                  <a:pt x="141" y="57"/>
                </a:cubicBezTo>
                <a:close/>
                <a:moveTo>
                  <a:pt x="28" y="382"/>
                </a:moveTo>
                <a:lnTo>
                  <a:pt x="28" y="382"/>
                </a:lnTo>
                <a:cubicBezTo>
                  <a:pt x="7" y="382"/>
                  <a:pt x="0" y="368"/>
                  <a:pt x="0" y="35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41"/>
                  <a:pt x="7" y="227"/>
                  <a:pt x="28" y="227"/>
                </a:cubicBezTo>
                <a:cubicBezTo>
                  <a:pt x="42" y="227"/>
                  <a:pt x="56" y="241"/>
                  <a:pt x="56" y="255"/>
                </a:cubicBezTo>
                <a:cubicBezTo>
                  <a:pt x="56" y="354"/>
                  <a:pt x="56" y="354"/>
                  <a:pt x="56" y="354"/>
                </a:cubicBezTo>
                <a:cubicBezTo>
                  <a:pt x="56" y="368"/>
                  <a:pt x="42" y="382"/>
                  <a:pt x="28" y="382"/>
                </a:cubicBezTo>
                <a:close/>
                <a:moveTo>
                  <a:pt x="28" y="439"/>
                </a:moveTo>
                <a:lnTo>
                  <a:pt x="28" y="439"/>
                </a:lnTo>
                <a:cubicBezTo>
                  <a:pt x="42" y="439"/>
                  <a:pt x="56" y="446"/>
                  <a:pt x="56" y="467"/>
                </a:cubicBezTo>
                <a:cubicBezTo>
                  <a:pt x="56" y="552"/>
                  <a:pt x="56" y="552"/>
                  <a:pt x="56" y="552"/>
                </a:cubicBezTo>
                <a:cubicBezTo>
                  <a:pt x="141" y="552"/>
                  <a:pt x="141" y="552"/>
                  <a:pt x="141" y="552"/>
                </a:cubicBezTo>
                <a:cubicBezTo>
                  <a:pt x="155" y="552"/>
                  <a:pt x="169" y="559"/>
                  <a:pt x="169" y="580"/>
                </a:cubicBezTo>
                <a:cubicBezTo>
                  <a:pt x="169" y="594"/>
                  <a:pt x="155" y="608"/>
                  <a:pt x="141" y="608"/>
                </a:cubicBezTo>
                <a:cubicBezTo>
                  <a:pt x="28" y="608"/>
                  <a:pt x="28" y="608"/>
                  <a:pt x="28" y="608"/>
                </a:cubicBezTo>
                <a:cubicBezTo>
                  <a:pt x="7" y="608"/>
                  <a:pt x="0" y="594"/>
                  <a:pt x="0" y="580"/>
                </a:cubicBezTo>
                <a:cubicBezTo>
                  <a:pt x="0" y="467"/>
                  <a:pt x="0" y="467"/>
                  <a:pt x="0" y="467"/>
                </a:cubicBezTo>
                <a:cubicBezTo>
                  <a:pt x="0" y="446"/>
                  <a:pt x="7" y="439"/>
                  <a:pt x="28" y="439"/>
                </a:cubicBezTo>
                <a:close/>
                <a:moveTo>
                  <a:pt x="254" y="552"/>
                </a:moveTo>
                <a:lnTo>
                  <a:pt x="254" y="552"/>
                </a:lnTo>
                <a:cubicBezTo>
                  <a:pt x="346" y="552"/>
                  <a:pt x="346" y="552"/>
                  <a:pt x="346" y="552"/>
                </a:cubicBezTo>
                <a:cubicBezTo>
                  <a:pt x="360" y="552"/>
                  <a:pt x="374" y="559"/>
                  <a:pt x="374" y="580"/>
                </a:cubicBezTo>
                <a:cubicBezTo>
                  <a:pt x="374" y="594"/>
                  <a:pt x="360" y="608"/>
                  <a:pt x="346" y="608"/>
                </a:cubicBezTo>
                <a:cubicBezTo>
                  <a:pt x="254" y="608"/>
                  <a:pt x="254" y="608"/>
                  <a:pt x="254" y="608"/>
                </a:cubicBezTo>
                <a:cubicBezTo>
                  <a:pt x="233" y="608"/>
                  <a:pt x="226" y="594"/>
                  <a:pt x="226" y="580"/>
                </a:cubicBezTo>
                <a:cubicBezTo>
                  <a:pt x="226" y="559"/>
                  <a:pt x="233" y="552"/>
                  <a:pt x="254" y="55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Freeform 44">
            <a:extLst>
              <a:ext uri="{FF2B5EF4-FFF2-40B4-BE49-F238E27FC236}">
                <a16:creationId xmlns:a16="http://schemas.microsoft.com/office/drawing/2014/main" id="{777A98CE-D729-4A41-AF2F-5FCF37AE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1575" y="4099993"/>
            <a:ext cx="219075" cy="219075"/>
          </a:xfrm>
          <a:custGeom>
            <a:avLst/>
            <a:gdLst>
              <a:gd name="T0" fmla="*/ 75052066 w 609"/>
              <a:gd name="T1" fmla="*/ 78678133 h 609"/>
              <a:gd name="T2" fmla="*/ 56806615 w 609"/>
              <a:gd name="T3" fmla="*/ 75054944 h 609"/>
              <a:gd name="T4" fmla="*/ 71428876 w 609"/>
              <a:gd name="T5" fmla="*/ 71431394 h 609"/>
              <a:gd name="T6" fmla="*/ 71428876 w 609"/>
              <a:gd name="T7" fmla="*/ 60431963 h 609"/>
              <a:gd name="T8" fmla="*/ 78675255 w 609"/>
              <a:gd name="T9" fmla="*/ 60431963 h 609"/>
              <a:gd name="T10" fmla="*/ 75052066 w 609"/>
              <a:gd name="T11" fmla="*/ 78678133 h 609"/>
              <a:gd name="T12" fmla="*/ 75052066 w 609"/>
              <a:gd name="T13" fmla="*/ 29374755 h 609"/>
              <a:gd name="T14" fmla="*/ 78675255 w 609"/>
              <a:gd name="T15" fmla="*/ 45809331 h 609"/>
              <a:gd name="T16" fmla="*/ 71428876 w 609"/>
              <a:gd name="T17" fmla="*/ 45809331 h 609"/>
              <a:gd name="T18" fmla="*/ 75052066 w 609"/>
              <a:gd name="T19" fmla="*/ 29374755 h 609"/>
              <a:gd name="T20" fmla="*/ 75052066 w 609"/>
              <a:gd name="T21" fmla="*/ 21998868 h 609"/>
              <a:gd name="T22" fmla="*/ 71428876 w 609"/>
              <a:gd name="T23" fmla="*/ 18375678 h 609"/>
              <a:gd name="T24" fmla="*/ 60429805 w 609"/>
              <a:gd name="T25" fmla="*/ 7376244 h 609"/>
              <a:gd name="T26" fmla="*/ 56806615 w 609"/>
              <a:gd name="T27" fmla="*/ 3752693 h 609"/>
              <a:gd name="T28" fmla="*/ 60429805 w 609"/>
              <a:gd name="T29" fmla="*/ 0 h 609"/>
              <a:gd name="T30" fmla="*/ 78675255 w 609"/>
              <a:gd name="T31" fmla="*/ 3752693 h 609"/>
              <a:gd name="T32" fmla="*/ 75052066 w 609"/>
              <a:gd name="T33" fmla="*/ 21998868 h 609"/>
              <a:gd name="T34" fmla="*/ 50336531 w 609"/>
              <a:gd name="T35" fmla="*/ 39339246 h 609"/>
              <a:gd name="T36" fmla="*/ 47619138 w 609"/>
              <a:gd name="T37" fmla="*/ 38433449 h 609"/>
              <a:gd name="T38" fmla="*/ 43090140 w 609"/>
              <a:gd name="T39" fmla="*/ 54867676 h 609"/>
              <a:gd name="T40" fmla="*/ 35714618 w 609"/>
              <a:gd name="T41" fmla="*/ 54867676 h 609"/>
              <a:gd name="T42" fmla="*/ 31185631 w 609"/>
              <a:gd name="T43" fmla="*/ 38433449 h 609"/>
              <a:gd name="T44" fmla="*/ 28338736 w 609"/>
              <a:gd name="T45" fmla="*/ 39339246 h 609"/>
              <a:gd name="T46" fmla="*/ 25621344 w 609"/>
              <a:gd name="T47" fmla="*/ 32998305 h 609"/>
              <a:gd name="T48" fmla="*/ 36620415 w 609"/>
              <a:gd name="T49" fmla="*/ 21093071 h 609"/>
              <a:gd name="T50" fmla="*/ 39337808 w 609"/>
              <a:gd name="T51" fmla="*/ 20187273 h 609"/>
              <a:gd name="T52" fmla="*/ 42184342 w 609"/>
              <a:gd name="T53" fmla="*/ 21093071 h 609"/>
              <a:gd name="T54" fmla="*/ 53054282 w 609"/>
              <a:gd name="T55" fmla="*/ 32998305 h 609"/>
              <a:gd name="T56" fmla="*/ 50336531 w 609"/>
              <a:gd name="T57" fmla="*/ 39339246 h 609"/>
              <a:gd name="T58" fmla="*/ 45807532 w 609"/>
              <a:gd name="T59" fmla="*/ 7376244 h 609"/>
              <a:gd name="T60" fmla="*/ 29244534 w 609"/>
              <a:gd name="T61" fmla="*/ 3752693 h 609"/>
              <a:gd name="T62" fmla="*/ 45807532 w 609"/>
              <a:gd name="T63" fmla="*/ 0 h 609"/>
              <a:gd name="T64" fmla="*/ 45807532 w 609"/>
              <a:gd name="T65" fmla="*/ 7376244 h 609"/>
              <a:gd name="T66" fmla="*/ 18374959 w 609"/>
              <a:gd name="T67" fmla="*/ 78678133 h 609"/>
              <a:gd name="T68" fmla="*/ 0 w 609"/>
              <a:gd name="T69" fmla="*/ 75054944 h 609"/>
              <a:gd name="T70" fmla="*/ 0 w 609"/>
              <a:gd name="T71" fmla="*/ 60431963 h 609"/>
              <a:gd name="T72" fmla="*/ 7375885 w 609"/>
              <a:gd name="T73" fmla="*/ 60431963 h 609"/>
              <a:gd name="T74" fmla="*/ 18374959 w 609"/>
              <a:gd name="T75" fmla="*/ 71431394 h 609"/>
              <a:gd name="T76" fmla="*/ 18374959 w 609"/>
              <a:gd name="T77" fmla="*/ 78678133 h 609"/>
              <a:gd name="T78" fmla="*/ 7375885 w 609"/>
              <a:gd name="T79" fmla="*/ 32998305 h 609"/>
              <a:gd name="T80" fmla="*/ 3752693 w 609"/>
              <a:gd name="T81" fmla="*/ 49432891 h 609"/>
              <a:gd name="T82" fmla="*/ 0 w 609"/>
              <a:gd name="T83" fmla="*/ 32998305 h 609"/>
              <a:gd name="T84" fmla="*/ 7375885 w 609"/>
              <a:gd name="T85" fmla="*/ 32998305 h 609"/>
              <a:gd name="T86" fmla="*/ 18374959 w 609"/>
              <a:gd name="T87" fmla="*/ 7376244 h 609"/>
              <a:gd name="T88" fmla="*/ 7375885 w 609"/>
              <a:gd name="T89" fmla="*/ 7376244 h 609"/>
              <a:gd name="T90" fmla="*/ 3752693 w 609"/>
              <a:gd name="T91" fmla="*/ 21998868 h 609"/>
              <a:gd name="T92" fmla="*/ 0 w 609"/>
              <a:gd name="T93" fmla="*/ 18375678 h 609"/>
              <a:gd name="T94" fmla="*/ 3752693 w 609"/>
              <a:gd name="T95" fmla="*/ 0 h 609"/>
              <a:gd name="T96" fmla="*/ 18374959 w 609"/>
              <a:gd name="T97" fmla="*/ 0 h 609"/>
              <a:gd name="T98" fmla="*/ 18374959 w 609"/>
              <a:gd name="T99" fmla="*/ 7376244 h 609"/>
              <a:gd name="T100" fmla="*/ 32997226 w 609"/>
              <a:gd name="T101" fmla="*/ 71431394 h 609"/>
              <a:gd name="T102" fmla="*/ 49430733 w 609"/>
              <a:gd name="T103" fmla="*/ 75054944 h 609"/>
              <a:gd name="T104" fmla="*/ 32997226 w 609"/>
              <a:gd name="T105" fmla="*/ 78678133 h 609"/>
              <a:gd name="T106" fmla="*/ 32997226 w 609"/>
              <a:gd name="T107" fmla="*/ 71431394 h 60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09"/>
              <a:gd name="T163" fmla="*/ 0 h 609"/>
              <a:gd name="T164" fmla="*/ 609 w 609"/>
              <a:gd name="T165" fmla="*/ 609 h 609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09" h="609">
                <a:moveTo>
                  <a:pt x="580" y="608"/>
                </a:moveTo>
                <a:lnTo>
                  <a:pt x="580" y="608"/>
                </a:lnTo>
                <a:cubicBezTo>
                  <a:pt x="467" y="608"/>
                  <a:pt x="467" y="608"/>
                  <a:pt x="467" y="608"/>
                </a:cubicBezTo>
                <a:cubicBezTo>
                  <a:pt x="446" y="608"/>
                  <a:pt x="439" y="594"/>
                  <a:pt x="439" y="580"/>
                </a:cubicBezTo>
                <a:cubicBezTo>
                  <a:pt x="439" y="559"/>
                  <a:pt x="446" y="552"/>
                  <a:pt x="467" y="552"/>
                </a:cubicBezTo>
                <a:cubicBezTo>
                  <a:pt x="552" y="552"/>
                  <a:pt x="552" y="552"/>
                  <a:pt x="552" y="552"/>
                </a:cubicBezTo>
                <a:cubicBezTo>
                  <a:pt x="552" y="467"/>
                  <a:pt x="552" y="467"/>
                  <a:pt x="552" y="467"/>
                </a:cubicBezTo>
                <a:cubicBezTo>
                  <a:pt x="552" y="446"/>
                  <a:pt x="559" y="439"/>
                  <a:pt x="580" y="439"/>
                </a:cubicBezTo>
                <a:cubicBezTo>
                  <a:pt x="594" y="439"/>
                  <a:pt x="608" y="446"/>
                  <a:pt x="608" y="467"/>
                </a:cubicBezTo>
                <a:cubicBezTo>
                  <a:pt x="608" y="580"/>
                  <a:pt x="608" y="580"/>
                  <a:pt x="608" y="580"/>
                </a:cubicBezTo>
                <a:cubicBezTo>
                  <a:pt x="608" y="594"/>
                  <a:pt x="594" y="608"/>
                  <a:pt x="580" y="608"/>
                </a:cubicBezTo>
                <a:close/>
                <a:moveTo>
                  <a:pt x="580" y="227"/>
                </a:moveTo>
                <a:lnTo>
                  <a:pt x="580" y="227"/>
                </a:lnTo>
                <a:cubicBezTo>
                  <a:pt x="594" y="227"/>
                  <a:pt x="608" y="241"/>
                  <a:pt x="608" y="255"/>
                </a:cubicBezTo>
                <a:cubicBezTo>
                  <a:pt x="608" y="354"/>
                  <a:pt x="608" y="354"/>
                  <a:pt x="608" y="354"/>
                </a:cubicBezTo>
                <a:cubicBezTo>
                  <a:pt x="608" y="368"/>
                  <a:pt x="594" y="382"/>
                  <a:pt x="580" y="382"/>
                </a:cubicBezTo>
                <a:cubicBezTo>
                  <a:pt x="559" y="382"/>
                  <a:pt x="552" y="368"/>
                  <a:pt x="552" y="354"/>
                </a:cubicBezTo>
                <a:cubicBezTo>
                  <a:pt x="552" y="255"/>
                  <a:pt x="552" y="255"/>
                  <a:pt x="552" y="255"/>
                </a:cubicBezTo>
                <a:cubicBezTo>
                  <a:pt x="552" y="241"/>
                  <a:pt x="559" y="227"/>
                  <a:pt x="580" y="227"/>
                </a:cubicBezTo>
                <a:close/>
                <a:moveTo>
                  <a:pt x="580" y="170"/>
                </a:moveTo>
                <a:lnTo>
                  <a:pt x="580" y="170"/>
                </a:lnTo>
                <a:cubicBezTo>
                  <a:pt x="559" y="170"/>
                  <a:pt x="552" y="163"/>
                  <a:pt x="552" y="142"/>
                </a:cubicBezTo>
                <a:cubicBezTo>
                  <a:pt x="552" y="57"/>
                  <a:pt x="552" y="57"/>
                  <a:pt x="552" y="57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446" y="57"/>
                  <a:pt x="439" y="50"/>
                  <a:pt x="439" y="29"/>
                </a:cubicBezTo>
                <a:cubicBezTo>
                  <a:pt x="439" y="15"/>
                  <a:pt x="446" y="0"/>
                  <a:pt x="467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5"/>
                  <a:pt x="608" y="29"/>
                </a:cubicBezTo>
                <a:cubicBezTo>
                  <a:pt x="608" y="142"/>
                  <a:pt x="608" y="142"/>
                  <a:pt x="608" y="142"/>
                </a:cubicBezTo>
                <a:cubicBezTo>
                  <a:pt x="608" y="163"/>
                  <a:pt x="594" y="170"/>
                  <a:pt x="580" y="170"/>
                </a:cubicBezTo>
                <a:close/>
                <a:moveTo>
                  <a:pt x="389" y="304"/>
                </a:moveTo>
                <a:lnTo>
                  <a:pt x="389" y="304"/>
                </a:lnTo>
                <a:cubicBezTo>
                  <a:pt x="382" y="304"/>
                  <a:pt x="375" y="297"/>
                  <a:pt x="368" y="297"/>
                </a:cubicBezTo>
                <a:cubicBezTo>
                  <a:pt x="333" y="255"/>
                  <a:pt x="333" y="255"/>
                  <a:pt x="333" y="255"/>
                </a:cubicBezTo>
                <a:cubicBezTo>
                  <a:pt x="333" y="424"/>
                  <a:pt x="333" y="424"/>
                  <a:pt x="333" y="424"/>
                </a:cubicBezTo>
                <a:cubicBezTo>
                  <a:pt x="333" y="446"/>
                  <a:pt x="318" y="453"/>
                  <a:pt x="304" y="453"/>
                </a:cubicBezTo>
                <a:cubicBezTo>
                  <a:pt x="290" y="453"/>
                  <a:pt x="276" y="446"/>
                  <a:pt x="276" y="424"/>
                </a:cubicBezTo>
                <a:cubicBezTo>
                  <a:pt x="276" y="255"/>
                  <a:pt x="276" y="255"/>
                  <a:pt x="276" y="255"/>
                </a:cubicBezTo>
                <a:cubicBezTo>
                  <a:pt x="241" y="297"/>
                  <a:pt x="241" y="297"/>
                  <a:pt x="241" y="297"/>
                </a:cubicBezTo>
                <a:cubicBezTo>
                  <a:pt x="234" y="297"/>
                  <a:pt x="226" y="304"/>
                  <a:pt x="219" y="304"/>
                </a:cubicBezTo>
                <a:cubicBezTo>
                  <a:pt x="205" y="304"/>
                  <a:pt x="191" y="290"/>
                  <a:pt x="191" y="276"/>
                </a:cubicBezTo>
                <a:cubicBezTo>
                  <a:pt x="191" y="269"/>
                  <a:pt x="191" y="262"/>
                  <a:pt x="198" y="255"/>
                </a:cubicBezTo>
                <a:cubicBezTo>
                  <a:pt x="283" y="163"/>
                  <a:pt x="283" y="163"/>
                  <a:pt x="283" y="163"/>
                </a:cubicBezTo>
                <a:cubicBezTo>
                  <a:pt x="290" y="156"/>
                  <a:pt x="297" y="156"/>
                  <a:pt x="304" y="156"/>
                </a:cubicBezTo>
                <a:cubicBezTo>
                  <a:pt x="311" y="156"/>
                  <a:pt x="318" y="156"/>
                  <a:pt x="326" y="163"/>
                </a:cubicBezTo>
                <a:cubicBezTo>
                  <a:pt x="410" y="255"/>
                  <a:pt x="410" y="255"/>
                  <a:pt x="410" y="255"/>
                </a:cubicBezTo>
                <a:cubicBezTo>
                  <a:pt x="417" y="262"/>
                  <a:pt x="417" y="269"/>
                  <a:pt x="417" y="276"/>
                </a:cubicBezTo>
                <a:cubicBezTo>
                  <a:pt x="417" y="290"/>
                  <a:pt x="403" y="304"/>
                  <a:pt x="389" y="304"/>
                </a:cubicBezTo>
                <a:close/>
                <a:moveTo>
                  <a:pt x="354" y="57"/>
                </a:moveTo>
                <a:lnTo>
                  <a:pt x="354" y="57"/>
                </a:lnTo>
                <a:cubicBezTo>
                  <a:pt x="255" y="57"/>
                  <a:pt x="255" y="57"/>
                  <a:pt x="255" y="57"/>
                </a:cubicBezTo>
                <a:cubicBezTo>
                  <a:pt x="241" y="57"/>
                  <a:pt x="226" y="50"/>
                  <a:pt x="226" y="29"/>
                </a:cubicBezTo>
                <a:cubicBezTo>
                  <a:pt x="226" y="15"/>
                  <a:pt x="241" y="0"/>
                  <a:pt x="255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68" y="0"/>
                  <a:pt x="382" y="15"/>
                  <a:pt x="382" y="29"/>
                </a:cubicBezTo>
                <a:cubicBezTo>
                  <a:pt x="382" y="50"/>
                  <a:pt x="368" y="57"/>
                  <a:pt x="354" y="57"/>
                </a:cubicBezTo>
                <a:close/>
                <a:moveTo>
                  <a:pt x="142" y="608"/>
                </a:moveTo>
                <a:lnTo>
                  <a:pt x="142" y="608"/>
                </a:lnTo>
                <a:cubicBezTo>
                  <a:pt x="29" y="608"/>
                  <a:pt x="29" y="608"/>
                  <a:pt x="29" y="608"/>
                </a:cubicBezTo>
                <a:cubicBezTo>
                  <a:pt x="15" y="608"/>
                  <a:pt x="0" y="594"/>
                  <a:pt x="0" y="580"/>
                </a:cubicBezTo>
                <a:cubicBezTo>
                  <a:pt x="0" y="467"/>
                  <a:pt x="0" y="467"/>
                  <a:pt x="0" y="467"/>
                </a:cubicBezTo>
                <a:cubicBezTo>
                  <a:pt x="0" y="446"/>
                  <a:pt x="15" y="439"/>
                  <a:pt x="29" y="439"/>
                </a:cubicBezTo>
                <a:cubicBezTo>
                  <a:pt x="50" y="439"/>
                  <a:pt x="57" y="446"/>
                  <a:pt x="57" y="467"/>
                </a:cubicBezTo>
                <a:cubicBezTo>
                  <a:pt x="57" y="552"/>
                  <a:pt x="57" y="552"/>
                  <a:pt x="57" y="552"/>
                </a:cubicBezTo>
                <a:cubicBezTo>
                  <a:pt x="142" y="552"/>
                  <a:pt x="142" y="552"/>
                  <a:pt x="142" y="552"/>
                </a:cubicBezTo>
                <a:cubicBezTo>
                  <a:pt x="163" y="552"/>
                  <a:pt x="170" y="559"/>
                  <a:pt x="170" y="580"/>
                </a:cubicBezTo>
                <a:cubicBezTo>
                  <a:pt x="170" y="594"/>
                  <a:pt x="163" y="608"/>
                  <a:pt x="142" y="608"/>
                </a:cubicBezTo>
                <a:close/>
                <a:moveTo>
                  <a:pt x="57" y="255"/>
                </a:moveTo>
                <a:lnTo>
                  <a:pt x="57" y="255"/>
                </a:lnTo>
                <a:cubicBezTo>
                  <a:pt x="57" y="354"/>
                  <a:pt x="57" y="354"/>
                  <a:pt x="57" y="354"/>
                </a:cubicBezTo>
                <a:cubicBezTo>
                  <a:pt x="57" y="368"/>
                  <a:pt x="50" y="382"/>
                  <a:pt x="29" y="382"/>
                </a:cubicBezTo>
                <a:cubicBezTo>
                  <a:pt x="15" y="382"/>
                  <a:pt x="0" y="368"/>
                  <a:pt x="0" y="35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41"/>
                  <a:pt x="15" y="227"/>
                  <a:pt x="29" y="227"/>
                </a:cubicBezTo>
                <a:cubicBezTo>
                  <a:pt x="50" y="227"/>
                  <a:pt x="57" y="241"/>
                  <a:pt x="57" y="255"/>
                </a:cubicBezTo>
                <a:close/>
                <a:moveTo>
                  <a:pt x="142" y="57"/>
                </a:moveTo>
                <a:lnTo>
                  <a:pt x="142" y="57"/>
                </a:lnTo>
                <a:cubicBezTo>
                  <a:pt x="57" y="57"/>
                  <a:pt x="57" y="57"/>
                  <a:pt x="57" y="57"/>
                </a:cubicBezTo>
                <a:cubicBezTo>
                  <a:pt x="57" y="142"/>
                  <a:pt x="57" y="142"/>
                  <a:pt x="57" y="142"/>
                </a:cubicBezTo>
                <a:cubicBezTo>
                  <a:pt x="57" y="163"/>
                  <a:pt x="50" y="170"/>
                  <a:pt x="29" y="170"/>
                </a:cubicBezTo>
                <a:cubicBezTo>
                  <a:pt x="15" y="170"/>
                  <a:pt x="0" y="163"/>
                  <a:pt x="0" y="14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5" y="0"/>
                  <a:pt x="29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63" y="0"/>
                  <a:pt x="170" y="15"/>
                  <a:pt x="170" y="29"/>
                </a:cubicBezTo>
                <a:cubicBezTo>
                  <a:pt x="170" y="50"/>
                  <a:pt x="163" y="57"/>
                  <a:pt x="142" y="57"/>
                </a:cubicBezTo>
                <a:close/>
                <a:moveTo>
                  <a:pt x="255" y="552"/>
                </a:moveTo>
                <a:lnTo>
                  <a:pt x="255" y="552"/>
                </a:lnTo>
                <a:cubicBezTo>
                  <a:pt x="354" y="552"/>
                  <a:pt x="354" y="552"/>
                  <a:pt x="354" y="552"/>
                </a:cubicBezTo>
                <a:cubicBezTo>
                  <a:pt x="368" y="552"/>
                  <a:pt x="382" y="559"/>
                  <a:pt x="382" y="580"/>
                </a:cubicBezTo>
                <a:cubicBezTo>
                  <a:pt x="382" y="594"/>
                  <a:pt x="368" y="608"/>
                  <a:pt x="354" y="608"/>
                </a:cubicBezTo>
                <a:cubicBezTo>
                  <a:pt x="255" y="608"/>
                  <a:pt x="255" y="608"/>
                  <a:pt x="255" y="608"/>
                </a:cubicBezTo>
                <a:cubicBezTo>
                  <a:pt x="241" y="608"/>
                  <a:pt x="226" y="594"/>
                  <a:pt x="226" y="580"/>
                </a:cubicBezTo>
                <a:cubicBezTo>
                  <a:pt x="226" y="559"/>
                  <a:pt x="241" y="552"/>
                  <a:pt x="255" y="55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Freeform 45">
            <a:extLst>
              <a:ext uri="{FF2B5EF4-FFF2-40B4-BE49-F238E27FC236}">
                <a16:creationId xmlns:a16="http://schemas.microsoft.com/office/drawing/2014/main" id="{BAC5BAE2-3857-4830-B2AF-132D560B7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0" y="4099993"/>
            <a:ext cx="217488" cy="219075"/>
          </a:xfrm>
          <a:custGeom>
            <a:avLst/>
            <a:gdLst>
              <a:gd name="T0" fmla="*/ 74785156 w 602"/>
              <a:gd name="T1" fmla="*/ 78678133 h 609"/>
              <a:gd name="T2" fmla="*/ 56252079 w 602"/>
              <a:gd name="T3" fmla="*/ 75054944 h 609"/>
              <a:gd name="T4" fmla="*/ 71000433 w 602"/>
              <a:gd name="T5" fmla="*/ 71431394 h 609"/>
              <a:gd name="T6" fmla="*/ 71000433 w 602"/>
              <a:gd name="T7" fmla="*/ 60431963 h 609"/>
              <a:gd name="T8" fmla="*/ 78439820 w 602"/>
              <a:gd name="T9" fmla="*/ 60431963 h 609"/>
              <a:gd name="T10" fmla="*/ 74785156 w 602"/>
              <a:gd name="T11" fmla="*/ 78678133 h 609"/>
              <a:gd name="T12" fmla="*/ 74785156 w 602"/>
              <a:gd name="T13" fmla="*/ 29374755 h 609"/>
              <a:gd name="T14" fmla="*/ 78439820 w 602"/>
              <a:gd name="T15" fmla="*/ 45809331 h 609"/>
              <a:gd name="T16" fmla="*/ 71000433 w 602"/>
              <a:gd name="T17" fmla="*/ 45809331 h 609"/>
              <a:gd name="T18" fmla="*/ 74785156 w 602"/>
              <a:gd name="T19" fmla="*/ 29374755 h 609"/>
              <a:gd name="T20" fmla="*/ 74785156 w 602"/>
              <a:gd name="T21" fmla="*/ 21998868 h 609"/>
              <a:gd name="T22" fmla="*/ 71000433 w 602"/>
              <a:gd name="T23" fmla="*/ 18375678 h 609"/>
              <a:gd name="T24" fmla="*/ 60037163 w 602"/>
              <a:gd name="T25" fmla="*/ 7376244 h 609"/>
              <a:gd name="T26" fmla="*/ 56252079 w 602"/>
              <a:gd name="T27" fmla="*/ 3752693 h 609"/>
              <a:gd name="T28" fmla="*/ 60037163 w 602"/>
              <a:gd name="T29" fmla="*/ 0 h 609"/>
              <a:gd name="T30" fmla="*/ 78439820 w 602"/>
              <a:gd name="T31" fmla="*/ 3752693 h 609"/>
              <a:gd name="T32" fmla="*/ 74785156 w 602"/>
              <a:gd name="T33" fmla="*/ 21998868 h 609"/>
              <a:gd name="T34" fmla="*/ 53511442 w 602"/>
              <a:gd name="T35" fmla="*/ 45809331 h 609"/>
              <a:gd name="T36" fmla="*/ 42417380 w 602"/>
              <a:gd name="T37" fmla="*/ 57714571 h 609"/>
              <a:gd name="T38" fmla="*/ 36935745 w 602"/>
              <a:gd name="T39" fmla="*/ 57714571 h 609"/>
              <a:gd name="T40" fmla="*/ 25842055 w 602"/>
              <a:gd name="T41" fmla="*/ 45809331 h 609"/>
              <a:gd name="T42" fmla="*/ 24928389 w 602"/>
              <a:gd name="T43" fmla="*/ 43091939 h 609"/>
              <a:gd name="T44" fmla="*/ 31454110 w 602"/>
              <a:gd name="T45" fmla="*/ 40245044 h 609"/>
              <a:gd name="T46" fmla="*/ 36022079 w 602"/>
              <a:gd name="T47" fmla="*/ 45809331 h 609"/>
              <a:gd name="T48" fmla="*/ 39676743 w 602"/>
              <a:gd name="T49" fmla="*/ 20187273 h 609"/>
              <a:gd name="T50" fmla="*/ 43461466 w 602"/>
              <a:gd name="T51" fmla="*/ 45809331 h 609"/>
              <a:gd name="T52" fmla="*/ 48029807 w 602"/>
              <a:gd name="T53" fmla="*/ 40245044 h 609"/>
              <a:gd name="T54" fmla="*/ 54424747 w 602"/>
              <a:gd name="T55" fmla="*/ 43091939 h 609"/>
              <a:gd name="T56" fmla="*/ 45288798 w 602"/>
              <a:gd name="T57" fmla="*/ 7376244 h 609"/>
              <a:gd name="T58" fmla="*/ 33281442 w 602"/>
              <a:gd name="T59" fmla="*/ 7376244 h 609"/>
              <a:gd name="T60" fmla="*/ 33281442 w 602"/>
              <a:gd name="T61" fmla="*/ 0 h 609"/>
              <a:gd name="T62" fmla="*/ 48943112 w 602"/>
              <a:gd name="T63" fmla="*/ 3752693 h 609"/>
              <a:gd name="T64" fmla="*/ 18533083 w 602"/>
              <a:gd name="T65" fmla="*/ 78678133 h 609"/>
              <a:gd name="T66" fmla="*/ 3785086 w 602"/>
              <a:gd name="T67" fmla="*/ 78678133 h 609"/>
              <a:gd name="T68" fmla="*/ 0 w 602"/>
              <a:gd name="T69" fmla="*/ 60431963 h 609"/>
              <a:gd name="T70" fmla="*/ 3785086 w 602"/>
              <a:gd name="T71" fmla="*/ 56808773 h 609"/>
              <a:gd name="T72" fmla="*/ 7439390 w 602"/>
              <a:gd name="T73" fmla="*/ 71431394 h 609"/>
              <a:gd name="T74" fmla="*/ 22187747 w 602"/>
              <a:gd name="T75" fmla="*/ 75054944 h 609"/>
              <a:gd name="T76" fmla="*/ 7439390 w 602"/>
              <a:gd name="T77" fmla="*/ 32998305 h 609"/>
              <a:gd name="T78" fmla="*/ 7439390 w 602"/>
              <a:gd name="T79" fmla="*/ 45809331 h 609"/>
              <a:gd name="T80" fmla="*/ 0 w 602"/>
              <a:gd name="T81" fmla="*/ 45809331 h 609"/>
              <a:gd name="T82" fmla="*/ 3785086 w 602"/>
              <a:gd name="T83" fmla="*/ 29374755 h 609"/>
              <a:gd name="T84" fmla="*/ 18533083 w 602"/>
              <a:gd name="T85" fmla="*/ 7376244 h 609"/>
              <a:gd name="T86" fmla="*/ 18533083 w 602"/>
              <a:gd name="T87" fmla="*/ 7376244 h 609"/>
              <a:gd name="T88" fmla="*/ 7439390 w 602"/>
              <a:gd name="T89" fmla="*/ 18375678 h 609"/>
              <a:gd name="T90" fmla="*/ 0 w 602"/>
              <a:gd name="T91" fmla="*/ 18375678 h 609"/>
              <a:gd name="T92" fmla="*/ 0 w 602"/>
              <a:gd name="T93" fmla="*/ 3752693 h 609"/>
              <a:gd name="T94" fmla="*/ 18533083 w 602"/>
              <a:gd name="T95" fmla="*/ 0 h 609"/>
              <a:gd name="T96" fmla="*/ 22187747 w 602"/>
              <a:gd name="T97" fmla="*/ 3752693 h 609"/>
              <a:gd name="T98" fmla="*/ 33281442 w 602"/>
              <a:gd name="T99" fmla="*/ 71431394 h 609"/>
              <a:gd name="T100" fmla="*/ 45288798 w 602"/>
              <a:gd name="T101" fmla="*/ 71431394 h 609"/>
              <a:gd name="T102" fmla="*/ 45288798 w 602"/>
              <a:gd name="T103" fmla="*/ 78678133 h 609"/>
              <a:gd name="T104" fmla="*/ 29496358 w 602"/>
              <a:gd name="T105" fmla="*/ 75054944 h 60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602"/>
              <a:gd name="T160" fmla="*/ 0 h 609"/>
              <a:gd name="T161" fmla="*/ 602 w 602"/>
              <a:gd name="T162" fmla="*/ 609 h 60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602" h="609">
                <a:moveTo>
                  <a:pt x="573" y="608"/>
                </a:moveTo>
                <a:lnTo>
                  <a:pt x="573" y="608"/>
                </a:lnTo>
                <a:cubicBezTo>
                  <a:pt x="460" y="608"/>
                  <a:pt x="460" y="608"/>
                  <a:pt x="460" y="608"/>
                </a:cubicBezTo>
                <a:cubicBezTo>
                  <a:pt x="446" y="608"/>
                  <a:pt x="431" y="594"/>
                  <a:pt x="431" y="580"/>
                </a:cubicBezTo>
                <a:cubicBezTo>
                  <a:pt x="431" y="559"/>
                  <a:pt x="446" y="552"/>
                  <a:pt x="460" y="552"/>
                </a:cubicBezTo>
                <a:cubicBezTo>
                  <a:pt x="544" y="552"/>
                  <a:pt x="544" y="552"/>
                  <a:pt x="544" y="552"/>
                </a:cubicBezTo>
                <a:cubicBezTo>
                  <a:pt x="544" y="467"/>
                  <a:pt x="544" y="467"/>
                  <a:pt x="544" y="467"/>
                </a:cubicBezTo>
                <a:cubicBezTo>
                  <a:pt x="544" y="446"/>
                  <a:pt x="559" y="439"/>
                  <a:pt x="573" y="439"/>
                </a:cubicBezTo>
                <a:cubicBezTo>
                  <a:pt x="594" y="439"/>
                  <a:pt x="601" y="446"/>
                  <a:pt x="601" y="467"/>
                </a:cubicBezTo>
                <a:cubicBezTo>
                  <a:pt x="601" y="580"/>
                  <a:pt x="601" y="580"/>
                  <a:pt x="601" y="580"/>
                </a:cubicBezTo>
                <a:cubicBezTo>
                  <a:pt x="601" y="594"/>
                  <a:pt x="594" y="608"/>
                  <a:pt x="573" y="608"/>
                </a:cubicBezTo>
                <a:close/>
                <a:moveTo>
                  <a:pt x="573" y="227"/>
                </a:moveTo>
                <a:lnTo>
                  <a:pt x="573" y="227"/>
                </a:lnTo>
                <a:cubicBezTo>
                  <a:pt x="594" y="227"/>
                  <a:pt x="601" y="241"/>
                  <a:pt x="601" y="255"/>
                </a:cubicBezTo>
                <a:cubicBezTo>
                  <a:pt x="601" y="354"/>
                  <a:pt x="601" y="354"/>
                  <a:pt x="601" y="354"/>
                </a:cubicBezTo>
                <a:cubicBezTo>
                  <a:pt x="601" y="368"/>
                  <a:pt x="594" y="382"/>
                  <a:pt x="573" y="382"/>
                </a:cubicBezTo>
                <a:cubicBezTo>
                  <a:pt x="559" y="382"/>
                  <a:pt x="544" y="368"/>
                  <a:pt x="544" y="354"/>
                </a:cubicBezTo>
                <a:cubicBezTo>
                  <a:pt x="544" y="255"/>
                  <a:pt x="544" y="255"/>
                  <a:pt x="544" y="255"/>
                </a:cubicBezTo>
                <a:cubicBezTo>
                  <a:pt x="544" y="241"/>
                  <a:pt x="559" y="227"/>
                  <a:pt x="573" y="227"/>
                </a:cubicBezTo>
                <a:close/>
                <a:moveTo>
                  <a:pt x="573" y="170"/>
                </a:moveTo>
                <a:lnTo>
                  <a:pt x="573" y="170"/>
                </a:lnTo>
                <a:cubicBezTo>
                  <a:pt x="559" y="170"/>
                  <a:pt x="544" y="163"/>
                  <a:pt x="544" y="142"/>
                </a:cubicBezTo>
                <a:cubicBezTo>
                  <a:pt x="544" y="57"/>
                  <a:pt x="544" y="57"/>
                  <a:pt x="544" y="57"/>
                </a:cubicBezTo>
                <a:cubicBezTo>
                  <a:pt x="460" y="57"/>
                  <a:pt x="460" y="57"/>
                  <a:pt x="460" y="57"/>
                </a:cubicBezTo>
                <a:cubicBezTo>
                  <a:pt x="446" y="57"/>
                  <a:pt x="431" y="50"/>
                  <a:pt x="431" y="29"/>
                </a:cubicBezTo>
                <a:cubicBezTo>
                  <a:pt x="431" y="15"/>
                  <a:pt x="446" y="0"/>
                  <a:pt x="460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94" y="0"/>
                  <a:pt x="601" y="15"/>
                  <a:pt x="601" y="29"/>
                </a:cubicBezTo>
                <a:cubicBezTo>
                  <a:pt x="601" y="142"/>
                  <a:pt x="601" y="142"/>
                  <a:pt x="601" y="142"/>
                </a:cubicBezTo>
                <a:cubicBezTo>
                  <a:pt x="601" y="163"/>
                  <a:pt x="594" y="170"/>
                  <a:pt x="573" y="170"/>
                </a:cubicBezTo>
                <a:close/>
                <a:moveTo>
                  <a:pt x="410" y="354"/>
                </a:moveTo>
                <a:lnTo>
                  <a:pt x="410" y="354"/>
                </a:lnTo>
                <a:cubicBezTo>
                  <a:pt x="325" y="446"/>
                  <a:pt x="325" y="446"/>
                  <a:pt x="325" y="446"/>
                </a:cubicBezTo>
                <a:cubicBezTo>
                  <a:pt x="318" y="453"/>
                  <a:pt x="311" y="453"/>
                  <a:pt x="304" y="453"/>
                </a:cubicBezTo>
                <a:cubicBezTo>
                  <a:pt x="290" y="453"/>
                  <a:pt x="283" y="453"/>
                  <a:pt x="283" y="446"/>
                </a:cubicBezTo>
                <a:cubicBezTo>
                  <a:pt x="198" y="354"/>
                  <a:pt x="198" y="354"/>
                  <a:pt x="198" y="354"/>
                </a:cubicBezTo>
                <a:cubicBezTo>
                  <a:pt x="191" y="347"/>
                  <a:pt x="191" y="340"/>
                  <a:pt x="191" y="333"/>
                </a:cubicBezTo>
                <a:cubicBezTo>
                  <a:pt x="191" y="319"/>
                  <a:pt x="198" y="304"/>
                  <a:pt x="219" y="304"/>
                </a:cubicBezTo>
                <a:cubicBezTo>
                  <a:pt x="226" y="304"/>
                  <a:pt x="233" y="311"/>
                  <a:pt x="241" y="311"/>
                </a:cubicBezTo>
                <a:cubicBezTo>
                  <a:pt x="276" y="354"/>
                  <a:pt x="276" y="354"/>
                  <a:pt x="276" y="354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6" y="163"/>
                  <a:pt x="283" y="156"/>
                  <a:pt x="304" y="156"/>
                </a:cubicBezTo>
                <a:cubicBezTo>
                  <a:pt x="318" y="156"/>
                  <a:pt x="333" y="163"/>
                  <a:pt x="333" y="184"/>
                </a:cubicBezTo>
                <a:cubicBezTo>
                  <a:pt x="333" y="354"/>
                  <a:pt x="333" y="354"/>
                  <a:pt x="333" y="354"/>
                </a:cubicBezTo>
                <a:cubicBezTo>
                  <a:pt x="368" y="311"/>
                  <a:pt x="368" y="311"/>
                  <a:pt x="368" y="311"/>
                </a:cubicBezTo>
                <a:cubicBezTo>
                  <a:pt x="368" y="311"/>
                  <a:pt x="375" y="304"/>
                  <a:pt x="389" y="304"/>
                </a:cubicBezTo>
                <a:cubicBezTo>
                  <a:pt x="403" y="304"/>
                  <a:pt x="417" y="319"/>
                  <a:pt x="417" y="333"/>
                </a:cubicBezTo>
                <a:cubicBezTo>
                  <a:pt x="417" y="340"/>
                  <a:pt x="410" y="347"/>
                  <a:pt x="410" y="354"/>
                </a:cubicBezTo>
                <a:close/>
                <a:moveTo>
                  <a:pt x="347" y="57"/>
                </a:moveTo>
                <a:lnTo>
                  <a:pt x="347" y="57"/>
                </a:lnTo>
                <a:cubicBezTo>
                  <a:pt x="255" y="57"/>
                  <a:pt x="255" y="57"/>
                  <a:pt x="255" y="57"/>
                </a:cubicBezTo>
                <a:cubicBezTo>
                  <a:pt x="241" y="57"/>
                  <a:pt x="226" y="50"/>
                  <a:pt x="226" y="29"/>
                </a:cubicBezTo>
                <a:cubicBezTo>
                  <a:pt x="226" y="15"/>
                  <a:pt x="241" y="0"/>
                  <a:pt x="255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368" y="0"/>
                  <a:pt x="375" y="15"/>
                  <a:pt x="375" y="29"/>
                </a:cubicBezTo>
                <a:cubicBezTo>
                  <a:pt x="375" y="50"/>
                  <a:pt x="368" y="57"/>
                  <a:pt x="347" y="57"/>
                </a:cubicBezTo>
                <a:close/>
                <a:moveTo>
                  <a:pt x="142" y="608"/>
                </a:moveTo>
                <a:lnTo>
                  <a:pt x="142" y="608"/>
                </a:lnTo>
                <a:cubicBezTo>
                  <a:pt x="29" y="608"/>
                  <a:pt x="29" y="608"/>
                  <a:pt x="29" y="608"/>
                </a:cubicBezTo>
                <a:cubicBezTo>
                  <a:pt x="15" y="608"/>
                  <a:pt x="0" y="594"/>
                  <a:pt x="0" y="580"/>
                </a:cubicBezTo>
                <a:cubicBezTo>
                  <a:pt x="0" y="467"/>
                  <a:pt x="0" y="467"/>
                  <a:pt x="0" y="467"/>
                </a:cubicBezTo>
                <a:cubicBezTo>
                  <a:pt x="0" y="446"/>
                  <a:pt x="15" y="439"/>
                  <a:pt x="29" y="439"/>
                </a:cubicBezTo>
                <a:cubicBezTo>
                  <a:pt x="43" y="439"/>
                  <a:pt x="57" y="446"/>
                  <a:pt x="57" y="467"/>
                </a:cubicBezTo>
                <a:cubicBezTo>
                  <a:pt x="57" y="552"/>
                  <a:pt x="57" y="552"/>
                  <a:pt x="57" y="552"/>
                </a:cubicBezTo>
                <a:cubicBezTo>
                  <a:pt x="142" y="552"/>
                  <a:pt x="142" y="552"/>
                  <a:pt x="142" y="552"/>
                </a:cubicBezTo>
                <a:cubicBezTo>
                  <a:pt x="156" y="552"/>
                  <a:pt x="170" y="559"/>
                  <a:pt x="170" y="580"/>
                </a:cubicBezTo>
                <a:cubicBezTo>
                  <a:pt x="170" y="594"/>
                  <a:pt x="156" y="608"/>
                  <a:pt x="142" y="608"/>
                </a:cubicBezTo>
                <a:close/>
                <a:moveTo>
                  <a:pt x="57" y="255"/>
                </a:moveTo>
                <a:lnTo>
                  <a:pt x="57" y="255"/>
                </a:lnTo>
                <a:cubicBezTo>
                  <a:pt x="57" y="354"/>
                  <a:pt x="57" y="354"/>
                  <a:pt x="57" y="354"/>
                </a:cubicBezTo>
                <a:cubicBezTo>
                  <a:pt x="57" y="368"/>
                  <a:pt x="43" y="382"/>
                  <a:pt x="29" y="382"/>
                </a:cubicBezTo>
                <a:cubicBezTo>
                  <a:pt x="15" y="382"/>
                  <a:pt x="0" y="368"/>
                  <a:pt x="0" y="35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41"/>
                  <a:pt x="15" y="227"/>
                  <a:pt x="29" y="227"/>
                </a:cubicBezTo>
                <a:cubicBezTo>
                  <a:pt x="43" y="227"/>
                  <a:pt x="57" y="241"/>
                  <a:pt x="57" y="255"/>
                </a:cubicBezTo>
                <a:close/>
                <a:moveTo>
                  <a:pt x="142" y="57"/>
                </a:moveTo>
                <a:lnTo>
                  <a:pt x="142" y="57"/>
                </a:lnTo>
                <a:cubicBezTo>
                  <a:pt x="57" y="57"/>
                  <a:pt x="57" y="57"/>
                  <a:pt x="57" y="57"/>
                </a:cubicBezTo>
                <a:cubicBezTo>
                  <a:pt x="57" y="142"/>
                  <a:pt x="57" y="142"/>
                  <a:pt x="57" y="142"/>
                </a:cubicBezTo>
                <a:cubicBezTo>
                  <a:pt x="57" y="163"/>
                  <a:pt x="43" y="170"/>
                  <a:pt x="29" y="170"/>
                </a:cubicBezTo>
                <a:cubicBezTo>
                  <a:pt x="15" y="170"/>
                  <a:pt x="0" y="163"/>
                  <a:pt x="0" y="14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5" y="0"/>
                  <a:pt x="29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56" y="0"/>
                  <a:pt x="170" y="15"/>
                  <a:pt x="170" y="29"/>
                </a:cubicBezTo>
                <a:cubicBezTo>
                  <a:pt x="170" y="50"/>
                  <a:pt x="156" y="57"/>
                  <a:pt x="142" y="57"/>
                </a:cubicBezTo>
                <a:close/>
                <a:moveTo>
                  <a:pt x="255" y="552"/>
                </a:moveTo>
                <a:lnTo>
                  <a:pt x="255" y="552"/>
                </a:lnTo>
                <a:cubicBezTo>
                  <a:pt x="347" y="552"/>
                  <a:pt x="347" y="552"/>
                  <a:pt x="347" y="552"/>
                </a:cubicBezTo>
                <a:cubicBezTo>
                  <a:pt x="368" y="552"/>
                  <a:pt x="375" y="559"/>
                  <a:pt x="375" y="580"/>
                </a:cubicBezTo>
                <a:cubicBezTo>
                  <a:pt x="375" y="594"/>
                  <a:pt x="368" y="608"/>
                  <a:pt x="347" y="608"/>
                </a:cubicBezTo>
                <a:cubicBezTo>
                  <a:pt x="255" y="608"/>
                  <a:pt x="255" y="608"/>
                  <a:pt x="255" y="608"/>
                </a:cubicBezTo>
                <a:cubicBezTo>
                  <a:pt x="241" y="608"/>
                  <a:pt x="226" y="594"/>
                  <a:pt x="226" y="580"/>
                </a:cubicBezTo>
                <a:cubicBezTo>
                  <a:pt x="226" y="559"/>
                  <a:pt x="241" y="552"/>
                  <a:pt x="255" y="55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Freeform 46">
            <a:extLst>
              <a:ext uri="{FF2B5EF4-FFF2-40B4-BE49-F238E27FC236}">
                <a16:creationId xmlns:a16="http://schemas.microsoft.com/office/drawing/2014/main" id="{3A8DCE68-C7FB-460E-8019-030FEAE88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4099993"/>
            <a:ext cx="217487" cy="219075"/>
          </a:xfrm>
          <a:custGeom>
            <a:avLst/>
            <a:gdLst>
              <a:gd name="T0" fmla="*/ 74784451 w 602"/>
              <a:gd name="T1" fmla="*/ 78678133 h 609"/>
              <a:gd name="T2" fmla="*/ 56251459 w 602"/>
              <a:gd name="T3" fmla="*/ 75054944 h 609"/>
              <a:gd name="T4" fmla="*/ 70999745 w 602"/>
              <a:gd name="T5" fmla="*/ 71431394 h 609"/>
              <a:gd name="T6" fmla="*/ 70999745 w 602"/>
              <a:gd name="T7" fmla="*/ 60431963 h 609"/>
              <a:gd name="T8" fmla="*/ 78439098 w 602"/>
              <a:gd name="T9" fmla="*/ 60431963 h 609"/>
              <a:gd name="T10" fmla="*/ 74784451 w 602"/>
              <a:gd name="T11" fmla="*/ 78678133 h 609"/>
              <a:gd name="T12" fmla="*/ 74784451 w 602"/>
              <a:gd name="T13" fmla="*/ 29374755 h 609"/>
              <a:gd name="T14" fmla="*/ 78439098 w 602"/>
              <a:gd name="T15" fmla="*/ 45809331 h 609"/>
              <a:gd name="T16" fmla="*/ 70999745 w 602"/>
              <a:gd name="T17" fmla="*/ 45809331 h 609"/>
              <a:gd name="T18" fmla="*/ 74784451 w 602"/>
              <a:gd name="T19" fmla="*/ 29374755 h 609"/>
              <a:gd name="T20" fmla="*/ 74784451 w 602"/>
              <a:gd name="T21" fmla="*/ 21998868 h 609"/>
              <a:gd name="T22" fmla="*/ 70999745 w 602"/>
              <a:gd name="T23" fmla="*/ 18375678 h 609"/>
              <a:gd name="T24" fmla="*/ 60036526 w 602"/>
              <a:gd name="T25" fmla="*/ 7376244 h 609"/>
              <a:gd name="T26" fmla="*/ 56251459 w 602"/>
              <a:gd name="T27" fmla="*/ 3752693 h 609"/>
              <a:gd name="T28" fmla="*/ 60036526 w 602"/>
              <a:gd name="T29" fmla="*/ 0 h 609"/>
              <a:gd name="T30" fmla="*/ 78439098 w 602"/>
              <a:gd name="T31" fmla="*/ 3752693 h 609"/>
              <a:gd name="T32" fmla="*/ 74784451 w 602"/>
              <a:gd name="T33" fmla="*/ 21998868 h 609"/>
              <a:gd name="T34" fmla="*/ 45288229 w 602"/>
              <a:gd name="T35" fmla="*/ 78678133 h 609"/>
              <a:gd name="T36" fmla="*/ 29496222 w 602"/>
              <a:gd name="T37" fmla="*/ 75054944 h 609"/>
              <a:gd name="T38" fmla="*/ 45288229 w 602"/>
              <a:gd name="T39" fmla="*/ 71431394 h 609"/>
              <a:gd name="T40" fmla="*/ 45288229 w 602"/>
              <a:gd name="T41" fmla="*/ 78678133 h 609"/>
              <a:gd name="T42" fmla="*/ 45288229 w 602"/>
              <a:gd name="T43" fmla="*/ 7376244 h 609"/>
              <a:gd name="T44" fmla="*/ 29496222 w 602"/>
              <a:gd name="T45" fmla="*/ 3752693 h 609"/>
              <a:gd name="T46" fmla="*/ 45288229 w 602"/>
              <a:gd name="T47" fmla="*/ 0 h 609"/>
              <a:gd name="T48" fmla="*/ 45288229 w 602"/>
              <a:gd name="T49" fmla="*/ 7376244 h 609"/>
              <a:gd name="T50" fmla="*/ 18532997 w 602"/>
              <a:gd name="T51" fmla="*/ 78678133 h 609"/>
              <a:gd name="T52" fmla="*/ 0 w 602"/>
              <a:gd name="T53" fmla="*/ 75054944 h 609"/>
              <a:gd name="T54" fmla="*/ 0 w 602"/>
              <a:gd name="T55" fmla="*/ 60431963 h 609"/>
              <a:gd name="T56" fmla="*/ 7439356 w 602"/>
              <a:gd name="T57" fmla="*/ 60431963 h 609"/>
              <a:gd name="T58" fmla="*/ 18532997 w 602"/>
              <a:gd name="T59" fmla="*/ 71431394 h 609"/>
              <a:gd name="T60" fmla="*/ 18532997 w 602"/>
              <a:gd name="T61" fmla="*/ 78678133 h 609"/>
              <a:gd name="T62" fmla="*/ 7439356 w 602"/>
              <a:gd name="T63" fmla="*/ 32998305 h 609"/>
              <a:gd name="T64" fmla="*/ 3785068 w 602"/>
              <a:gd name="T65" fmla="*/ 49432891 h 609"/>
              <a:gd name="T66" fmla="*/ 0 w 602"/>
              <a:gd name="T67" fmla="*/ 32998305 h 609"/>
              <a:gd name="T68" fmla="*/ 7439356 w 602"/>
              <a:gd name="T69" fmla="*/ 32998305 h 609"/>
              <a:gd name="T70" fmla="*/ 18532997 w 602"/>
              <a:gd name="T71" fmla="*/ 7376244 h 609"/>
              <a:gd name="T72" fmla="*/ 7439356 w 602"/>
              <a:gd name="T73" fmla="*/ 7376244 h 609"/>
              <a:gd name="T74" fmla="*/ 3785068 w 602"/>
              <a:gd name="T75" fmla="*/ 21998868 h 609"/>
              <a:gd name="T76" fmla="*/ 0 w 602"/>
              <a:gd name="T77" fmla="*/ 18375678 h 609"/>
              <a:gd name="T78" fmla="*/ 3785068 w 602"/>
              <a:gd name="T79" fmla="*/ 0 h 609"/>
              <a:gd name="T80" fmla="*/ 18532997 w 602"/>
              <a:gd name="T81" fmla="*/ 0 h 609"/>
              <a:gd name="T82" fmla="*/ 18532997 w 602"/>
              <a:gd name="T83" fmla="*/ 7376244 h 60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602"/>
              <a:gd name="T127" fmla="*/ 0 h 609"/>
              <a:gd name="T128" fmla="*/ 602 w 602"/>
              <a:gd name="T129" fmla="*/ 609 h 60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602" h="609">
                <a:moveTo>
                  <a:pt x="573" y="608"/>
                </a:moveTo>
                <a:lnTo>
                  <a:pt x="573" y="608"/>
                </a:lnTo>
                <a:cubicBezTo>
                  <a:pt x="460" y="608"/>
                  <a:pt x="460" y="608"/>
                  <a:pt x="460" y="608"/>
                </a:cubicBezTo>
                <a:cubicBezTo>
                  <a:pt x="446" y="608"/>
                  <a:pt x="431" y="594"/>
                  <a:pt x="431" y="580"/>
                </a:cubicBezTo>
                <a:cubicBezTo>
                  <a:pt x="431" y="559"/>
                  <a:pt x="446" y="552"/>
                  <a:pt x="460" y="552"/>
                </a:cubicBezTo>
                <a:cubicBezTo>
                  <a:pt x="544" y="552"/>
                  <a:pt x="544" y="552"/>
                  <a:pt x="544" y="552"/>
                </a:cubicBezTo>
                <a:cubicBezTo>
                  <a:pt x="544" y="467"/>
                  <a:pt x="544" y="467"/>
                  <a:pt x="544" y="467"/>
                </a:cubicBezTo>
                <a:cubicBezTo>
                  <a:pt x="544" y="446"/>
                  <a:pt x="559" y="439"/>
                  <a:pt x="573" y="439"/>
                </a:cubicBezTo>
                <a:cubicBezTo>
                  <a:pt x="587" y="439"/>
                  <a:pt x="601" y="446"/>
                  <a:pt x="601" y="467"/>
                </a:cubicBezTo>
                <a:cubicBezTo>
                  <a:pt x="601" y="580"/>
                  <a:pt x="601" y="580"/>
                  <a:pt x="601" y="580"/>
                </a:cubicBezTo>
                <a:cubicBezTo>
                  <a:pt x="601" y="594"/>
                  <a:pt x="587" y="608"/>
                  <a:pt x="573" y="608"/>
                </a:cubicBezTo>
                <a:close/>
                <a:moveTo>
                  <a:pt x="573" y="227"/>
                </a:moveTo>
                <a:lnTo>
                  <a:pt x="573" y="227"/>
                </a:lnTo>
                <a:cubicBezTo>
                  <a:pt x="587" y="227"/>
                  <a:pt x="601" y="241"/>
                  <a:pt x="601" y="255"/>
                </a:cubicBezTo>
                <a:cubicBezTo>
                  <a:pt x="601" y="354"/>
                  <a:pt x="601" y="354"/>
                  <a:pt x="601" y="354"/>
                </a:cubicBezTo>
                <a:cubicBezTo>
                  <a:pt x="601" y="368"/>
                  <a:pt x="587" y="382"/>
                  <a:pt x="573" y="382"/>
                </a:cubicBezTo>
                <a:cubicBezTo>
                  <a:pt x="559" y="382"/>
                  <a:pt x="544" y="368"/>
                  <a:pt x="544" y="354"/>
                </a:cubicBezTo>
                <a:cubicBezTo>
                  <a:pt x="544" y="255"/>
                  <a:pt x="544" y="255"/>
                  <a:pt x="544" y="255"/>
                </a:cubicBezTo>
                <a:cubicBezTo>
                  <a:pt x="544" y="241"/>
                  <a:pt x="559" y="227"/>
                  <a:pt x="573" y="227"/>
                </a:cubicBezTo>
                <a:close/>
                <a:moveTo>
                  <a:pt x="573" y="170"/>
                </a:moveTo>
                <a:lnTo>
                  <a:pt x="573" y="170"/>
                </a:lnTo>
                <a:cubicBezTo>
                  <a:pt x="559" y="170"/>
                  <a:pt x="544" y="163"/>
                  <a:pt x="544" y="142"/>
                </a:cubicBezTo>
                <a:cubicBezTo>
                  <a:pt x="544" y="57"/>
                  <a:pt x="544" y="57"/>
                  <a:pt x="544" y="57"/>
                </a:cubicBezTo>
                <a:cubicBezTo>
                  <a:pt x="460" y="57"/>
                  <a:pt x="460" y="57"/>
                  <a:pt x="460" y="57"/>
                </a:cubicBezTo>
                <a:cubicBezTo>
                  <a:pt x="446" y="57"/>
                  <a:pt x="431" y="50"/>
                  <a:pt x="431" y="29"/>
                </a:cubicBezTo>
                <a:cubicBezTo>
                  <a:pt x="431" y="15"/>
                  <a:pt x="446" y="0"/>
                  <a:pt x="460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87" y="0"/>
                  <a:pt x="601" y="15"/>
                  <a:pt x="601" y="29"/>
                </a:cubicBezTo>
                <a:cubicBezTo>
                  <a:pt x="601" y="142"/>
                  <a:pt x="601" y="142"/>
                  <a:pt x="601" y="142"/>
                </a:cubicBezTo>
                <a:cubicBezTo>
                  <a:pt x="601" y="163"/>
                  <a:pt x="587" y="170"/>
                  <a:pt x="573" y="170"/>
                </a:cubicBezTo>
                <a:close/>
                <a:moveTo>
                  <a:pt x="347" y="608"/>
                </a:moveTo>
                <a:lnTo>
                  <a:pt x="347" y="608"/>
                </a:lnTo>
                <a:cubicBezTo>
                  <a:pt x="255" y="608"/>
                  <a:pt x="255" y="608"/>
                  <a:pt x="255" y="608"/>
                </a:cubicBezTo>
                <a:cubicBezTo>
                  <a:pt x="233" y="608"/>
                  <a:pt x="226" y="594"/>
                  <a:pt x="226" y="580"/>
                </a:cubicBezTo>
                <a:cubicBezTo>
                  <a:pt x="226" y="559"/>
                  <a:pt x="233" y="552"/>
                  <a:pt x="255" y="552"/>
                </a:cubicBezTo>
                <a:cubicBezTo>
                  <a:pt x="347" y="552"/>
                  <a:pt x="347" y="552"/>
                  <a:pt x="347" y="552"/>
                </a:cubicBezTo>
                <a:cubicBezTo>
                  <a:pt x="361" y="552"/>
                  <a:pt x="375" y="559"/>
                  <a:pt x="375" y="580"/>
                </a:cubicBezTo>
                <a:cubicBezTo>
                  <a:pt x="375" y="594"/>
                  <a:pt x="361" y="608"/>
                  <a:pt x="347" y="608"/>
                </a:cubicBezTo>
                <a:close/>
                <a:moveTo>
                  <a:pt x="347" y="57"/>
                </a:moveTo>
                <a:lnTo>
                  <a:pt x="347" y="57"/>
                </a:lnTo>
                <a:cubicBezTo>
                  <a:pt x="255" y="57"/>
                  <a:pt x="255" y="57"/>
                  <a:pt x="255" y="57"/>
                </a:cubicBezTo>
                <a:cubicBezTo>
                  <a:pt x="233" y="57"/>
                  <a:pt x="226" y="50"/>
                  <a:pt x="226" y="29"/>
                </a:cubicBezTo>
                <a:cubicBezTo>
                  <a:pt x="226" y="15"/>
                  <a:pt x="233" y="0"/>
                  <a:pt x="255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361" y="0"/>
                  <a:pt x="375" y="15"/>
                  <a:pt x="375" y="29"/>
                </a:cubicBezTo>
                <a:cubicBezTo>
                  <a:pt x="375" y="50"/>
                  <a:pt x="361" y="57"/>
                  <a:pt x="347" y="57"/>
                </a:cubicBezTo>
                <a:close/>
                <a:moveTo>
                  <a:pt x="142" y="608"/>
                </a:moveTo>
                <a:lnTo>
                  <a:pt x="142" y="608"/>
                </a:lnTo>
                <a:cubicBezTo>
                  <a:pt x="29" y="608"/>
                  <a:pt x="29" y="608"/>
                  <a:pt x="29" y="608"/>
                </a:cubicBezTo>
                <a:cubicBezTo>
                  <a:pt x="7" y="608"/>
                  <a:pt x="0" y="594"/>
                  <a:pt x="0" y="580"/>
                </a:cubicBezTo>
                <a:cubicBezTo>
                  <a:pt x="0" y="467"/>
                  <a:pt x="0" y="467"/>
                  <a:pt x="0" y="467"/>
                </a:cubicBezTo>
                <a:cubicBezTo>
                  <a:pt x="0" y="446"/>
                  <a:pt x="7" y="439"/>
                  <a:pt x="29" y="439"/>
                </a:cubicBezTo>
                <a:cubicBezTo>
                  <a:pt x="43" y="439"/>
                  <a:pt x="57" y="446"/>
                  <a:pt x="57" y="467"/>
                </a:cubicBezTo>
                <a:cubicBezTo>
                  <a:pt x="57" y="552"/>
                  <a:pt x="57" y="552"/>
                  <a:pt x="57" y="552"/>
                </a:cubicBezTo>
                <a:cubicBezTo>
                  <a:pt x="142" y="552"/>
                  <a:pt x="142" y="552"/>
                  <a:pt x="142" y="552"/>
                </a:cubicBezTo>
                <a:cubicBezTo>
                  <a:pt x="156" y="552"/>
                  <a:pt x="170" y="559"/>
                  <a:pt x="170" y="580"/>
                </a:cubicBezTo>
                <a:cubicBezTo>
                  <a:pt x="170" y="594"/>
                  <a:pt x="156" y="608"/>
                  <a:pt x="142" y="608"/>
                </a:cubicBezTo>
                <a:close/>
                <a:moveTo>
                  <a:pt x="57" y="255"/>
                </a:moveTo>
                <a:lnTo>
                  <a:pt x="57" y="255"/>
                </a:lnTo>
                <a:cubicBezTo>
                  <a:pt x="57" y="354"/>
                  <a:pt x="57" y="354"/>
                  <a:pt x="57" y="354"/>
                </a:cubicBezTo>
                <a:cubicBezTo>
                  <a:pt x="57" y="368"/>
                  <a:pt x="43" y="382"/>
                  <a:pt x="29" y="382"/>
                </a:cubicBezTo>
                <a:cubicBezTo>
                  <a:pt x="7" y="382"/>
                  <a:pt x="0" y="368"/>
                  <a:pt x="0" y="35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41"/>
                  <a:pt x="7" y="227"/>
                  <a:pt x="29" y="227"/>
                </a:cubicBezTo>
                <a:cubicBezTo>
                  <a:pt x="43" y="227"/>
                  <a:pt x="57" y="241"/>
                  <a:pt x="57" y="255"/>
                </a:cubicBezTo>
                <a:close/>
                <a:moveTo>
                  <a:pt x="142" y="57"/>
                </a:moveTo>
                <a:lnTo>
                  <a:pt x="142" y="57"/>
                </a:lnTo>
                <a:cubicBezTo>
                  <a:pt x="57" y="57"/>
                  <a:pt x="57" y="57"/>
                  <a:pt x="57" y="57"/>
                </a:cubicBezTo>
                <a:cubicBezTo>
                  <a:pt x="57" y="142"/>
                  <a:pt x="57" y="142"/>
                  <a:pt x="57" y="142"/>
                </a:cubicBezTo>
                <a:cubicBezTo>
                  <a:pt x="57" y="163"/>
                  <a:pt x="43" y="170"/>
                  <a:pt x="29" y="170"/>
                </a:cubicBezTo>
                <a:cubicBezTo>
                  <a:pt x="7" y="170"/>
                  <a:pt x="0" y="163"/>
                  <a:pt x="0" y="14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7" y="0"/>
                  <a:pt x="29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56" y="0"/>
                  <a:pt x="170" y="15"/>
                  <a:pt x="170" y="29"/>
                </a:cubicBezTo>
                <a:cubicBezTo>
                  <a:pt x="170" y="50"/>
                  <a:pt x="156" y="57"/>
                  <a:pt x="142" y="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Freeform 47">
            <a:extLst>
              <a:ext uri="{FF2B5EF4-FFF2-40B4-BE49-F238E27FC236}">
                <a16:creationId xmlns:a16="http://schemas.microsoft.com/office/drawing/2014/main" id="{771F1C82-150D-4E3E-8A43-89E075551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4106343"/>
            <a:ext cx="219075" cy="209550"/>
          </a:xfrm>
          <a:custGeom>
            <a:avLst/>
            <a:gdLst>
              <a:gd name="T0" fmla="*/ 78675255 w 609"/>
              <a:gd name="T1" fmla="*/ 71923694 h 580"/>
              <a:gd name="T2" fmla="*/ 78675255 w 609"/>
              <a:gd name="T3" fmla="*/ 71923694 h 580"/>
              <a:gd name="T4" fmla="*/ 75052066 w 609"/>
              <a:gd name="T5" fmla="*/ 75578534 h 580"/>
              <a:gd name="T6" fmla="*/ 3623191 w 609"/>
              <a:gd name="T7" fmla="*/ 75578534 h 580"/>
              <a:gd name="T8" fmla="*/ 0 w 609"/>
              <a:gd name="T9" fmla="*/ 71923694 h 580"/>
              <a:gd name="T10" fmla="*/ 0 w 609"/>
              <a:gd name="T11" fmla="*/ 3654841 h 580"/>
              <a:gd name="T12" fmla="*/ 3623191 w 609"/>
              <a:gd name="T13" fmla="*/ 0 h 580"/>
              <a:gd name="T14" fmla="*/ 7375885 w 609"/>
              <a:gd name="T15" fmla="*/ 0 h 580"/>
              <a:gd name="T16" fmla="*/ 10999074 w 609"/>
              <a:gd name="T17" fmla="*/ 0 h 580"/>
              <a:gd name="T18" fmla="*/ 14622267 w 609"/>
              <a:gd name="T19" fmla="*/ 0 h 580"/>
              <a:gd name="T20" fmla="*/ 14622267 w 609"/>
              <a:gd name="T21" fmla="*/ 3654841 h 580"/>
              <a:gd name="T22" fmla="*/ 14622267 w 609"/>
              <a:gd name="T23" fmla="*/ 4568551 h 580"/>
              <a:gd name="T24" fmla="*/ 14622267 w 609"/>
              <a:gd name="T25" fmla="*/ 4568551 h 580"/>
              <a:gd name="T26" fmla="*/ 14622267 w 609"/>
              <a:gd name="T27" fmla="*/ 18404991 h 580"/>
              <a:gd name="T28" fmla="*/ 14622267 w 609"/>
              <a:gd name="T29" fmla="*/ 18404991 h 580"/>
              <a:gd name="T30" fmla="*/ 14622267 w 609"/>
              <a:gd name="T31" fmla="*/ 22060192 h 580"/>
              <a:gd name="T32" fmla="*/ 14622267 w 609"/>
              <a:gd name="T33" fmla="*/ 29500303 h 580"/>
              <a:gd name="T34" fmla="*/ 21998149 w 609"/>
              <a:gd name="T35" fmla="*/ 36810344 h 580"/>
              <a:gd name="T36" fmla="*/ 53960080 w 609"/>
              <a:gd name="T37" fmla="*/ 36810344 h 580"/>
              <a:gd name="T38" fmla="*/ 61335602 w 609"/>
              <a:gd name="T39" fmla="*/ 29500303 h 580"/>
              <a:gd name="T40" fmla="*/ 61335602 w 609"/>
              <a:gd name="T41" fmla="*/ 22060192 h 580"/>
              <a:gd name="T42" fmla="*/ 61335602 w 609"/>
              <a:gd name="T43" fmla="*/ 18404991 h 580"/>
              <a:gd name="T44" fmla="*/ 61335602 w 609"/>
              <a:gd name="T45" fmla="*/ 18404991 h 580"/>
              <a:gd name="T46" fmla="*/ 61335602 w 609"/>
              <a:gd name="T47" fmla="*/ 7309682 h 580"/>
              <a:gd name="T48" fmla="*/ 61335602 w 609"/>
              <a:gd name="T49" fmla="*/ 4568551 h 580"/>
              <a:gd name="T50" fmla="*/ 61335602 w 609"/>
              <a:gd name="T51" fmla="*/ 4568551 h 580"/>
              <a:gd name="T52" fmla="*/ 61335602 w 609"/>
              <a:gd name="T53" fmla="*/ 3654841 h 580"/>
              <a:gd name="T54" fmla="*/ 61335602 w 609"/>
              <a:gd name="T55" fmla="*/ 0 h 580"/>
              <a:gd name="T56" fmla="*/ 62241399 w 609"/>
              <a:gd name="T57" fmla="*/ 0 h 580"/>
              <a:gd name="T58" fmla="*/ 64052994 w 609"/>
              <a:gd name="T59" fmla="*/ 0 h 580"/>
              <a:gd name="T60" fmla="*/ 64052994 w 609"/>
              <a:gd name="T61" fmla="*/ 0 h 580"/>
              <a:gd name="T62" fmla="*/ 65864589 w 609"/>
              <a:gd name="T63" fmla="*/ 913710 h 580"/>
              <a:gd name="T64" fmla="*/ 65864589 w 609"/>
              <a:gd name="T65" fmla="*/ 913710 h 580"/>
              <a:gd name="T66" fmla="*/ 76863661 w 609"/>
              <a:gd name="T67" fmla="*/ 11878595 h 580"/>
              <a:gd name="T68" fmla="*/ 76863661 w 609"/>
              <a:gd name="T69" fmla="*/ 11878595 h 580"/>
              <a:gd name="T70" fmla="*/ 78675255 w 609"/>
              <a:gd name="T71" fmla="*/ 14750152 h 580"/>
              <a:gd name="T72" fmla="*/ 78675255 w 609"/>
              <a:gd name="T73" fmla="*/ 71923694 h 580"/>
              <a:gd name="T74" fmla="*/ 57583270 w 609"/>
              <a:gd name="T75" fmla="*/ 29500303 h 580"/>
              <a:gd name="T76" fmla="*/ 57583270 w 609"/>
              <a:gd name="T77" fmla="*/ 29500303 h 580"/>
              <a:gd name="T78" fmla="*/ 53960080 w 609"/>
              <a:gd name="T79" fmla="*/ 33155143 h 580"/>
              <a:gd name="T80" fmla="*/ 49430733 w 609"/>
              <a:gd name="T81" fmla="*/ 33155143 h 580"/>
              <a:gd name="T82" fmla="*/ 49430733 w 609"/>
              <a:gd name="T83" fmla="*/ 33155143 h 580"/>
              <a:gd name="T84" fmla="*/ 27432939 w 609"/>
              <a:gd name="T85" fmla="*/ 33155143 h 580"/>
              <a:gd name="T86" fmla="*/ 27432939 w 609"/>
              <a:gd name="T87" fmla="*/ 33155143 h 580"/>
              <a:gd name="T88" fmla="*/ 21998149 w 609"/>
              <a:gd name="T89" fmla="*/ 33155143 h 580"/>
              <a:gd name="T90" fmla="*/ 18245456 w 609"/>
              <a:gd name="T91" fmla="*/ 29500303 h 580"/>
              <a:gd name="T92" fmla="*/ 18245456 w 609"/>
              <a:gd name="T93" fmla="*/ 22060192 h 580"/>
              <a:gd name="T94" fmla="*/ 18245456 w 609"/>
              <a:gd name="T95" fmla="*/ 22060192 h 580"/>
              <a:gd name="T96" fmla="*/ 18245456 w 609"/>
              <a:gd name="T97" fmla="*/ 0 h 580"/>
              <a:gd name="T98" fmla="*/ 57583270 w 609"/>
              <a:gd name="T99" fmla="*/ 0 h 580"/>
              <a:gd name="T100" fmla="*/ 57583270 w 609"/>
              <a:gd name="T101" fmla="*/ 22060192 h 580"/>
              <a:gd name="T102" fmla="*/ 57583270 w 609"/>
              <a:gd name="T103" fmla="*/ 22060192 h 580"/>
              <a:gd name="T104" fmla="*/ 57583270 w 609"/>
              <a:gd name="T105" fmla="*/ 29500303 h 580"/>
              <a:gd name="T106" fmla="*/ 50336531 w 609"/>
              <a:gd name="T107" fmla="*/ 4568551 h 580"/>
              <a:gd name="T108" fmla="*/ 50336531 w 609"/>
              <a:gd name="T109" fmla="*/ 4568551 h 580"/>
              <a:gd name="T110" fmla="*/ 39337808 w 609"/>
              <a:gd name="T111" fmla="*/ 4568551 h 580"/>
              <a:gd name="T112" fmla="*/ 39337808 w 609"/>
              <a:gd name="T113" fmla="*/ 27672884 h 580"/>
              <a:gd name="T114" fmla="*/ 50336531 w 609"/>
              <a:gd name="T115" fmla="*/ 27672884 h 580"/>
              <a:gd name="T116" fmla="*/ 50336531 w 609"/>
              <a:gd name="T117" fmla="*/ 4568551 h 58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609"/>
              <a:gd name="T178" fmla="*/ 0 h 580"/>
              <a:gd name="T179" fmla="*/ 609 w 609"/>
              <a:gd name="T180" fmla="*/ 580 h 580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609" h="580">
                <a:moveTo>
                  <a:pt x="608" y="551"/>
                </a:moveTo>
                <a:lnTo>
                  <a:pt x="608" y="551"/>
                </a:lnTo>
                <a:cubicBezTo>
                  <a:pt x="608" y="572"/>
                  <a:pt x="594" y="579"/>
                  <a:pt x="580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141"/>
                  <a:pt x="113" y="141"/>
                  <a:pt x="113" y="141"/>
                </a:cubicBezTo>
                <a:cubicBezTo>
                  <a:pt x="113" y="169"/>
                  <a:pt x="113" y="169"/>
                  <a:pt x="113" y="169"/>
                </a:cubicBezTo>
                <a:cubicBezTo>
                  <a:pt x="113" y="226"/>
                  <a:pt x="113" y="226"/>
                  <a:pt x="113" y="226"/>
                </a:cubicBezTo>
                <a:cubicBezTo>
                  <a:pt x="113" y="254"/>
                  <a:pt x="141" y="282"/>
                  <a:pt x="170" y="282"/>
                </a:cubicBezTo>
                <a:cubicBezTo>
                  <a:pt x="417" y="282"/>
                  <a:pt x="417" y="282"/>
                  <a:pt x="417" y="282"/>
                </a:cubicBezTo>
                <a:cubicBezTo>
                  <a:pt x="452" y="282"/>
                  <a:pt x="474" y="254"/>
                  <a:pt x="474" y="226"/>
                </a:cubicBezTo>
                <a:cubicBezTo>
                  <a:pt x="474" y="169"/>
                  <a:pt x="474" y="169"/>
                  <a:pt x="474" y="169"/>
                </a:cubicBezTo>
                <a:cubicBezTo>
                  <a:pt x="474" y="141"/>
                  <a:pt x="474" y="141"/>
                  <a:pt x="474" y="141"/>
                </a:cubicBezTo>
                <a:cubicBezTo>
                  <a:pt x="474" y="56"/>
                  <a:pt x="474" y="56"/>
                  <a:pt x="474" y="56"/>
                </a:cubicBezTo>
                <a:cubicBezTo>
                  <a:pt x="474" y="35"/>
                  <a:pt x="474" y="35"/>
                  <a:pt x="474" y="35"/>
                </a:cubicBezTo>
                <a:cubicBezTo>
                  <a:pt x="474" y="28"/>
                  <a:pt x="474" y="28"/>
                  <a:pt x="474" y="28"/>
                </a:cubicBezTo>
                <a:cubicBezTo>
                  <a:pt x="474" y="0"/>
                  <a:pt x="474" y="0"/>
                  <a:pt x="474" y="0"/>
                </a:cubicBezTo>
                <a:cubicBezTo>
                  <a:pt x="481" y="0"/>
                  <a:pt x="481" y="0"/>
                  <a:pt x="481" y="0"/>
                </a:cubicBezTo>
                <a:cubicBezTo>
                  <a:pt x="495" y="0"/>
                  <a:pt x="495" y="0"/>
                  <a:pt x="495" y="0"/>
                </a:cubicBezTo>
                <a:cubicBezTo>
                  <a:pt x="502" y="0"/>
                  <a:pt x="509" y="0"/>
                  <a:pt x="509" y="7"/>
                </a:cubicBezTo>
                <a:cubicBezTo>
                  <a:pt x="594" y="91"/>
                  <a:pt x="594" y="91"/>
                  <a:pt x="594" y="91"/>
                </a:cubicBezTo>
                <a:cubicBezTo>
                  <a:pt x="601" y="98"/>
                  <a:pt x="608" y="106"/>
                  <a:pt x="608" y="113"/>
                </a:cubicBezTo>
                <a:lnTo>
                  <a:pt x="608" y="551"/>
                </a:lnTo>
                <a:close/>
                <a:moveTo>
                  <a:pt x="445" y="226"/>
                </a:moveTo>
                <a:lnTo>
                  <a:pt x="445" y="226"/>
                </a:lnTo>
                <a:cubicBezTo>
                  <a:pt x="445" y="240"/>
                  <a:pt x="431" y="254"/>
                  <a:pt x="417" y="254"/>
                </a:cubicBezTo>
                <a:cubicBezTo>
                  <a:pt x="382" y="254"/>
                  <a:pt x="382" y="254"/>
                  <a:pt x="382" y="254"/>
                </a:cubicBezTo>
                <a:cubicBezTo>
                  <a:pt x="212" y="254"/>
                  <a:pt x="212" y="254"/>
                  <a:pt x="212" y="254"/>
                </a:cubicBezTo>
                <a:cubicBezTo>
                  <a:pt x="170" y="254"/>
                  <a:pt x="170" y="254"/>
                  <a:pt x="170" y="254"/>
                </a:cubicBezTo>
                <a:cubicBezTo>
                  <a:pt x="156" y="254"/>
                  <a:pt x="141" y="240"/>
                  <a:pt x="141" y="226"/>
                </a:cubicBezTo>
                <a:cubicBezTo>
                  <a:pt x="141" y="169"/>
                  <a:pt x="141" y="169"/>
                  <a:pt x="141" y="169"/>
                </a:cubicBezTo>
                <a:cubicBezTo>
                  <a:pt x="141" y="0"/>
                  <a:pt x="141" y="0"/>
                  <a:pt x="141" y="0"/>
                </a:cubicBezTo>
                <a:cubicBezTo>
                  <a:pt x="445" y="0"/>
                  <a:pt x="445" y="0"/>
                  <a:pt x="445" y="0"/>
                </a:cubicBezTo>
                <a:cubicBezTo>
                  <a:pt x="445" y="169"/>
                  <a:pt x="445" y="169"/>
                  <a:pt x="445" y="169"/>
                </a:cubicBezTo>
                <a:lnTo>
                  <a:pt x="445" y="226"/>
                </a:lnTo>
                <a:close/>
                <a:moveTo>
                  <a:pt x="389" y="35"/>
                </a:moveTo>
                <a:lnTo>
                  <a:pt x="389" y="35"/>
                </a:lnTo>
                <a:cubicBezTo>
                  <a:pt x="304" y="35"/>
                  <a:pt x="304" y="35"/>
                  <a:pt x="304" y="35"/>
                </a:cubicBezTo>
                <a:cubicBezTo>
                  <a:pt x="304" y="212"/>
                  <a:pt x="304" y="212"/>
                  <a:pt x="304" y="212"/>
                </a:cubicBezTo>
                <a:cubicBezTo>
                  <a:pt x="389" y="212"/>
                  <a:pt x="389" y="212"/>
                  <a:pt x="389" y="212"/>
                </a:cubicBezTo>
                <a:lnTo>
                  <a:pt x="389" y="3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Freeform 48">
            <a:extLst>
              <a:ext uri="{FF2B5EF4-FFF2-40B4-BE49-F238E27FC236}">
                <a16:creationId xmlns:a16="http://schemas.microsoft.com/office/drawing/2014/main" id="{AA5F14AE-A5B5-44FE-B529-A0804A26E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925" y="4131743"/>
            <a:ext cx="217488" cy="158750"/>
          </a:xfrm>
          <a:custGeom>
            <a:avLst/>
            <a:gdLst>
              <a:gd name="T0" fmla="*/ 74654735 w 602"/>
              <a:gd name="T1" fmla="*/ 57275849 h 439"/>
              <a:gd name="T2" fmla="*/ 74654735 w 602"/>
              <a:gd name="T3" fmla="*/ 57275849 h 439"/>
              <a:gd name="T4" fmla="*/ 71000433 w 602"/>
              <a:gd name="T5" fmla="*/ 57275849 h 439"/>
              <a:gd name="T6" fmla="*/ 70086767 w 602"/>
              <a:gd name="T7" fmla="*/ 57275849 h 439"/>
              <a:gd name="T8" fmla="*/ 64605132 w 602"/>
              <a:gd name="T9" fmla="*/ 57275849 h 439"/>
              <a:gd name="T10" fmla="*/ 58993077 w 602"/>
              <a:gd name="T11" fmla="*/ 42499436 h 439"/>
              <a:gd name="T12" fmla="*/ 58993077 w 602"/>
              <a:gd name="T13" fmla="*/ 42499436 h 439"/>
              <a:gd name="T14" fmla="*/ 55338413 w 602"/>
              <a:gd name="T15" fmla="*/ 39753315 h 439"/>
              <a:gd name="T16" fmla="*/ 23101051 w 602"/>
              <a:gd name="T17" fmla="*/ 39753315 h 439"/>
              <a:gd name="T18" fmla="*/ 20360415 w 602"/>
              <a:gd name="T19" fmla="*/ 42499436 h 439"/>
              <a:gd name="T20" fmla="*/ 20360415 w 602"/>
              <a:gd name="T21" fmla="*/ 42499436 h 439"/>
              <a:gd name="T22" fmla="*/ 13834694 w 602"/>
              <a:gd name="T23" fmla="*/ 57275849 h 439"/>
              <a:gd name="T24" fmla="*/ 8353056 w 602"/>
              <a:gd name="T25" fmla="*/ 57275849 h 439"/>
              <a:gd name="T26" fmla="*/ 7439390 w 602"/>
              <a:gd name="T27" fmla="*/ 57275849 h 439"/>
              <a:gd name="T28" fmla="*/ 3654304 w 602"/>
              <a:gd name="T29" fmla="*/ 57275849 h 439"/>
              <a:gd name="T30" fmla="*/ 0 w 602"/>
              <a:gd name="T31" fmla="*/ 53614475 h 439"/>
              <a:gd name="T32" fmla="*/ 0 w 602"/>
              <a:gd name="T33" fmla="*/ 3661376 h 439"/>
              <a:gd name="T34" fmla="*/ 3654304 w 602"/>
              <a:gd name="T35" fmla="*/ 0 h 439"/>
              <a:gd name="T36" fmla="*/ 74654735 w 602"/>
              <a:gd name="T37" fmla="*/ 0 h 439"/>
              <a:gd name="T38" fmla="*/ 78439820 w 602"/>
              <a:gd name="T39" fmla="*/ 3661376 h 439"/>
              <a:gd name="T40" fmla="*/ 78439820 w 602"/>
              <a:gd name="T41" fmla="*/ 53614475 h 439"/>
              <a:gd name="T42" fmla="*/ 74654735 w 602"/>
              <a:gd name="T43" fmla="*/ 57275849 h 439"/>
              <a:gd name="T44" fmla="*/ 19316328 w 602"/>
              <a:gd name="T45" fmla="*/ 18569049 h 439"/>
              <a:gd name="T46" fmla="*/ 19316328 w 602"/>
              <a:gd name="T47" fmla="*/ 18569049 h 439"/>
              <a:gd name="T48" fmla="*/ 14748360 w 602"/>
              <a:gd name="T49" fmla="*/ 24061297 h 439"/>
              <a:gd name="T50" fmla="*/ 19316328 w 602"/>
              <a:gd name="T51" fmla="*/ 28637925 h 439"/>
              <a:gd name="T52" fmla="*/ 24928389 w 602"/>
              <a:gd name="T53" fmla="*/ 24061297 h 439"/>
              <a:gd name="T54" fmla="*/ 19316328 w 602"/>
              <a:gd name="T55" fmla="*/ 18569049 h 439"/>
              <a:gd name="T56" fmla="*/ 48943112 w 602"/>
              <a:gd name="T57" fmla="*/ 18569049 h 439"/>
              <a:gd name="T58" fmla="*/ 48943112 w 602"/>
              <a:gd name="T59" fmla="*/ 18569049 h 439"/>
              <a:gd name="T60" fmla="*/ 29496358 w 602"/>
              <a:gd name="T61" fmla="*/ 18569049 h 439"/>
              <a:gd name="T62" fmla="*/ 29496358 w 602"/>
              <a:gd name="T63" fmla="*/ 28637925 h 439"/>
              <a:gd name="T64" fmla="*/ 48943112 w 602"/>
              <a:gd name="T65" fmla="*/ 28637925 h 439"/>
              <a:gd name="T66" fmla="*/ 48943112 w 602"/>
              <a:gd name="T67" fmla="*/ 18569049 h 439"/>
              <a:gd name="T68" fmla="*/ 58993077 w 602"/>
              <a:gd name="T69" fmla="*/ 18569049 h 439"/>
              <a:gd name="T70" fmla="*/ 58993077 w 602"/>
              <a:gd name="T71" fmla="*/ 18569049 h 439"/>
              <a:gd name="T72" fmla="*/ 54424747 w 602"/>
              <a:gd name="T73" fmla="*/ 24061297 h 439"/>
              <a:gd name="T74" fmla="*/ 58993077 w 602"/>
              <a:gd name="T75" fmla="*/ 28637925 h 439"/>
              <a:gd name="T76" fmla="*/ 63691466 w 602"/>
              <a:gd name="T77" fmla="*/ 24061297 h 439"/>
              <a:gd name="T78" fmla="*/ 58993077 w 602"/>
              <a:gd name="T79" fmla="*/ 18569049 h 439"/>
              <a:gd name="T80" fmla="*/ 22187747 w 602"/>
              <a:gd name="T81" fmla="*/ 46291715 h 439"/>
              <a:gd name="T82" fmla="*/ 22187747 w 602"/>
              <a:gd name="T83" fmla="*/ 46291715 h 439"/>
              <a:gd name="T84" fmla="*/ 25842055 w 602"/>
              <a:gd name="T85" fmla="*/ 43414689 h 439"/>
              <a:gd name="T86" fmla="*/ 52597776 w 602"/>
              <a:gd name="T87" fmla="*/ 43414689 h 439"/>
              <a:gd name="T88" fmla="*/ 56252079 w 602"/>
              <a:gd name="T89" fmla="*/ 46291715 h 439"/>
              <a:gd name="T90" fmla="*/ 56252079 w 602"/>
              <a:gd name="T91" fmla="*/ 46291715 h 439"/>
              <a:gd name="T92" fmla="*/ 59906381 w 602"/>
              <a:gd name="T93" fmla="*/ 57275849 h 439"/>
              <a:gd name="T94" fmla="*/ 52597776 w 602"/>
              <a:gd name="T95" fmla="*/ 57275849 h 439"/>
              <a:gd name="T96" fmla="*/ 52597776 w 602"/>
              <a:gd name="T97" fmla="*/ 57275849 h 439"/>
              <a:gd name="T98" fmla="*/ 25842055 w 602"/>
              <a:gd name="T99" fmla="*/ 57275849 h 439"/>
              <a:gd name="T100" fmla="*/ 25842055 w 602"/>
              <a:gd name="T101" fmla="*/ 57275849 h 439"/>
              <a:gd name="T102" fmla="*/ 18402662 w 602"/>
              <a:gd name="T103" fmla="*/ 57275849 h 439"/>
              <a:gd name="T104" fmla="*/ 22187747 w 602"/>
              <a:gd name="T105" fmla="*/ 46291715 h 43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602"/>
              <a:gd name="T160" fmla="*/ 0 h 439"/>
              <a:gd name="T161" fmla="*/ 602 w 602"/>
              <a:gd name="T162" fmla="*/ 439 h 439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602" h="439">
                <a:moveTo>
                  <a:pt x="572" y="438"/>
                </a:moveTo>
                <a:lnTo>
                  <a:pt x="572" y="438"/>
                </a:lnTo>
                <a:cubicBezTo>
                  <a:pt x="544" y="438"/>
                  <a:pt x="544" y="438"/>
                  <a:pt x="544" y="438"/>
                </a:cubicBezTo>
                <a:cubicBezTo>
                  <a:pt x="537" y="438"/>
                  <a:pt x="537" y="438"/>
                  <a:pt x="537" y="438"/>
                </a:cubicBezTo>
                <a:cubicBezTo>
                  <a:pt x="495" y="438"/>
                  <a:pt x="495" y="438"/>
                  <a:pt x="495" y="438"/>
                </a:cubicBezTo>
                <a:cubicBezTo>
                  <a:pt x="452" y="325"/>
                  <a:pt x="452" y="325"/>
                  <a:pt x="452" y="325"/>
                </a:cubicBezTo>
                <a:cubicBezTo>
                  <a:pt x="445" y="311"/>
                  <a:pt x="438" y="304"/>
                  <a:pt x="424" y="304"/>
                </a:cubicBezTo>
                <a:cubicBezTo>
                  <a:pt x="177" y="304"/>
                  <a:pt x="177" y="304"/>
                  <a:pt x="177" y="304"/>
                </a:cubicBezTo>
                <a:cubicBezTo>
                  <a:pt x="170" y="304"/>
                  <a:pt x="156" y="311"/>
                  <a:pt x="156" y="325"/>
                </a:cubicBezTo>
                <a:cubicBezTo>
                  <a:pt x="106" y="438"/>
                  <a:pt x="106" y="438"/>
                  <a:pt x="106" y="438"/>
                </a:cubicBezTo>
                <a:cubicBezTo>
                  <a:pt x="64" y="438"/>
                  <a:pt x="64" y="438"/>
                  <a:pt x="64" y="438"/>
                </a:cubicBezTo>
                <a:cubicBezTo>
                  <a:pt x="57" y="438"/>
                  <a:pt x="57" y="438"/>
                  <a:pt x="57" y="438"/>
                </a:cubicBezTo>
                <a:cubicBezTo>
                  <a:pt x="28" y="438"/>
                  <a:pt x="28" y="438"/>
                  <a:pt x="28" y="438"/>
                </a:cubicBezTo>
                <a:cubicBezTo>
                  <a:pt x="14" y="438"/>
                  <a:pt x="0" y="424"/>
                  <a:pt x="0" y="41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4" y="0"/>
                  <a:pt x="601" y="14"/>
                  <a:pt x="601" y="28"/>
                </a:cubicBezTo>
                <a:cubicBezTo>
                  <a:pt x="601" y="410"/>
                  <a:pt x="601" y="410"/>
                  <a:pt x="601" y="410"/>
                </a:cubicBezTo>
                <a:cubicBezTo>
                  <a:pt x="601" y="424"/>
                  <a:pt x="594" y="438"/>
                  <a:pt x="572" y="438"/>
                </a:cubicBezTo>
                <a:close/>
                <a:moveTo>
                  <a:pt x="148" y="142"/>
                </a:moveTo>
                <a:lnTo>
                  <a:pt x="148" y="142"/>
                </a:lnTo>
                <a:cubicBezTo>
                  <a:pt x="127" y="142"/>
                  <a:pt x="113" y="163"/>
                  <a:pt x="113" y="184"/>
                </a:cubicBezTo>
                <a:cubicBezTo>
                  <a:pt x="113" y="205"/>
                  <a:pt x="127" y="219"/>
                  <a:pt x="148" y="219"/>
                </a:cubicBezTo>
                <a:cubicBezTo>
                  <a:pt x="170" y="219"/>
                  <a:pt x="191" y="205"/>
                  <a:pt x="191" y="184"/>
                </a:cubicBezTo>
                <a:cubicBezTo>
                  <a:pt x="191" y="163"/>
                  <a:pt x="170" y="142"/>
                  <a:pt x="148" y="142"/>
                </a:cubicBezTo>
                <a:close/>
                <a:moveTo>
                  <a:pt x="375" y="142"/>
                </a:moveTo>
                <a:lnTo>
                  <a:pt x="375" y="142"/>
                </a:lnTo>
                <a:cubicBezTo>
                  <a:pt x="226" y="142"/>
                  <a:pt x="226" y="142"/>
                  <a:pt x="226" y="142"/>
                </a:cubicBezTo>
                <a:cubicBezTo>
                  <a:pt x="226" y="219"/>
                  <a:pt x="226" y="219"/>
                  <a:pt x="226" y="219"/>
                </a:cubicBezTo>
                <a:cubicBezTo>
                  <a:pt x="375" y="219"/>
                  <a:pt x="375" y="219"/>
                  <a:pt x="375" y="219"/>
                </a:cubicBezTo>
                <a:lnTo>
                  <a:pt x="375" y="142"/>
                </a:lnTo>
                <a:close/>
                <a:moveTo>
                  <a:pt x="452" y="142"/>
                </a:moveTo>
                <a:lnTo>
                  <a:pt x="452" y="142"/>
                </a:lnTo>
                <a:cubicBezTo>
                  <a:pt x="431" y="142"/>
                  <a:pt x="417" y="163"/>
                  <a:pt x="417" y="184"/>
                </a:cubicBezTo>
                <a:cubicBezTo>
                  <a:pt x="417" y="205"/>
                  <a:pt x="431" y="219"/>
                  <a:pt x="452" y="219"/>
                </a:cubicBezTo>
                <a:cubicBezTo>
                  <a:pt x="474" y="219"/>
                  <a:pt x="488" y="205"/>
                  <a:pt x="488" y="184"/>
                </a:cubicBezTo>
                <a:cubicBezTo>
                  <a:pt x="488" y="163"/>
                  <a:pt x="474" y="142"/>
                  <a:pt x="452" y="142"/>
                </a:cubicBezTo>
                <a:close/>
                <a:moveTo>
                  <a:pt x="170" y="354"/>
                </a:moveTo>
                <a:lnTo>
                  <a:pt x="170" y="354"/>
                </a:lnTo>
                <a:cubicBezTo>
                  <a:pt x="177" y="339"/>
                  <a:pt x="184" y="332"/>
                  <a:pt x="198" y="332"/>
                </a:cubicBezTo>
                <a:cubicBezTo>
                  <a:pt x="403" y="332"/>
                  <a:pt x="403" y="332"/>
                  <a:pt x="403" y="332"/>
                </a:cubicBezTo>
                <a:cubicBezTo>
                  <a:pt x="417" y="332"/>
                  <a:pt x="431" y="339"/>
                  <a:pt x="431" y="354"/>
                </a:cubicBezTo>
                <a:cubicBezTo>
                  <a:pt x="459" y="438"/>
                  <a:pt x="459" y="438"/>
                  <a:pt x="459" y="438"/>
                </a:cubicBezTo>
                <a:cubicBezTo>
                  <a:pt x="403" y="438"/>
                  <a:pt x="403" y="438"/>
                  <a:pt x="403" y="438"/>
                </a:cubicBezTo>
                <a:cubicBezTo>
                  <a:pt x="198" y="438"/>
                  <a:pt x="198" y="438"/>
                  <a:pt x="198" y="438"/>
                </a:cubicBezTo>
                <a:cubicBezTo>
                  <a:pt x="141" y="438"/>
                  <a:pt x="141" y="438"/>
                  <a:pt x="141" y="438"/>
                </a:cubicBezTo>
                <a:cubicBezTo>
                  <a:pt x="170" y="354"/>
                  <a:pt x="170" y="354"/>
                  <a:pt x="170" y="3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Freeform 49">
            <a:extLst>
              <a:ext uri="{FF2B5EF4-FFF2-40B4-BE49-F238E27FC236}">
                <a16:creationId xmlns:a16="http://schemas.microsoft.com/office/drawing/2014/main" id="{9D969239-FC33-4B73-9795-4FAAEB7DA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613" y="3728518"/>
            <a:ext cx="217487" cy="217488"/>
          </a:xfrm>
          <a:custGeom>
            <a:avLst/>
            <a:gdLst>
              <a:gd name="T0" fmla="*/ 78439098 w 602"/>
              <a:gd name="T1" fmla="*/ 39678188 h 602"/>
              <a:gd name="T2" fmla="*/ 78439098 w 602"/>
              <a:gd name="T3" fmla="*/ 39678188 h 602"/>
              <a:gd name="T4" fmla="*/ 78439098 w 602"/>
              <a:gd name="T5" fmla="*/ 74788046 h 602"/>
              <a:gd name="T6" fmla="*/ 74784451 w 602"/>
              <a:gd name="T7" fmla="*/ 78442710 h 602"/>
              <a:gd name="T8" fmla="*/ 38762537 w 602"/>
              <a:gd name="T9" fmla="*/ 78442710 h 602"/>
              <a:gd name="T10" fmla="*/ 38762537 w 602"/>
              <a:gd name="T11" fmla="*/ 78442710 h 602"/>
              <a:gd name="T12" fmla="*/ 0 w 602"/>
              <a:gd name="T13" fmla="*/ 39678188 h 602"/>
              <a:gd name="T14" fmla="*/ 38762537 w 602"/>
              <a:gd name="T15" fmla="*/ 0 h 602"/>
              <a:gd name="T16" fmla="*/ 78439098 w 602"/>
              <a:gd name="T17" fmla="*/ 39678188 h 602"/>
              <a:gd name="T18" fmla="*/ 38762537 w 602"/>
              <a:gd name="T19" fmla="*/ 7439751 h 602"/>
              <a:gd name="T20" fmla="*/ 38762537 w 602"/>
              <a:gd name="T21" fmla="*/ 7439751 h 602"/>
              <a:gd name="T22" fmla="*/ 7439356 w 602"/>
              <a:gd name="T23" fmla="*/ 39678188 h 602"/>
              <a:gd name="T24" fmla="*/ 38762537 w 602"/>
              <a:gd name="T25" fmla="*/ 71002962 h 602"/>
              <a:gd name="T26" fmla="*/ 38762537 w 602"/>
              <a:gd name="T27" fmla="*/ 71002962 h 602"/>
              <a:gd name="T28" fmla="*/ 38762537 w 602"/>
              <a:gd name="T29" fmla="*/ 71002962 h 602"/>
              <a:gd name="T30" fmla="*/ 70999745 w 602"/>
              <a:gd name="T31" fmla="*/ 39678188 h 602"/>
              <a:gd name="T32" fmla="*/ 70999745 w 602"/>
              <a:gd name="T33" fmla="*/ 39678188 h 602"/>
              <a:gd name="T34" fmla="*/ 70999745 w 602"/>
              <a:gd name="T35" fmla="*/ 39678188 h 602"/>
              <a:gd name="T36" fmla="*/ 38762537 w 602"/>
              <a:gd name="T37" fmla="*/ 7439751 h 602"/>
              <a:gd name="T38" fmla="*/ 55338158 w 602"/>
              <a:gd name="T39" fmla="*/ 43463272 h 602"/>
              <a:gd name="T40" fmla="*/ 55338158 w 602"/>
              <a:gd name="T41" fmla="*/ 43463272 h 602"/>
              <a:gd name="T42" fmla="*/ 52597173 w 602"/>
              <a:gd name="T43" fmla="*/ 43463272 h 602"/>
              <a:gd name="T44" fmla="*/ 52597173 w 602"/>
              <a:gd name="T45" fmla="*/ 43463272 h 602"/>
              <a:gd name="T46" fmla="*/ 29496222 w 602"/>
              <a:gd name="T47" fmla="*/ 43463272 h 602"/>
              <a:gd name="T48" fmla="*/ 29496222 w 602"/>
              <a:gd name="T49" fmla="*/ 43463272 h 602"/>
              <a:gd name="T50" fmla="*/ 23100945 w 602"/>
              <a:gd name="T51" fmla="*/ 43463272 h 602"/>
              <a:gd name="T52" fmla="*/ 19316239 w 602"/>
              <a:gd name="T53" fmla="*/ 39678188 h 602"/>
              <a:gd name="T54" fmla="*/ 23100945 w 602"/>
              <a:gd name="T55" fmla="*/ 36023524 h 602"/>
              <a:gd name="T56" fmla="*/ 35108251 w 602"/>
              <a:gd name="T57" fmla="*/ 36023524 h 602"/>
              <a:gd name="T58" fmla="*/ 35108251 w 602"/>
              <a:gd name="T59" fmla="*/ 36023524 h 602"/>
              <a:gd name="T60" fmla="*/ 42417185 w 602"/>
              <a:gd name="T61" fmla="*/ 36023524 h 602"/>
              <a:gd name="T62" fmla="*/ 42417185 w 602"/>
              <a:gd name="T63" fmla="*/ 36023524 h 602"/>
              <a:gd name="T64" fmla="*/ 55338158 w 602"/>
              <a:gd name="T65" fmla="*/ 36023524 h 602"/>
              <a:gd name="T66" fmla="*/ 58992444 w 602"/>
              <a:gd name="T67" fmla="*/ 39678188 h 602"/>
              <a:gd name="T68" fmla="*/ 55338158 w 602"/>
              <a:gd name="T69" fmla="*/ 43463272 h 60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02"/>
              <a:gd name="T106" fmla="*/ 0 h 602"/>
              <a:gd name="T107" fmla="*/ 602 w 602"/>
              <a:gd name="T108" fmla="*/ 602 h 60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02" h="602">
                <a:moveTo>
                  <a:pt x="601" y="304"/>
                </a:moveTo>
                <a:lnTo>
                  <a:pt x="601" y="304"/>
                </a:lnTo>
                <a:cubicBezTo>
                  <a:pt x="601" y="573"/>
                  <a:pt x="601" y="573"/>
                  <a:pt x="601" y="573"/>
                </a:cubicBezTo>
                <a:cubicBezTo>
                  <a:pt x="601" y="594"/>
                  <a:pt x="587" y="601"/>
                  <a:pt x="573" y="601"/>
                </a:cubicBezTo>
                <a:cubicBezTo>
                  <a:pt x="297" y="601"/>
                  <a:pt x="297" y="601"/>
                  <a:pt x="297" y="601"/>
                </a:cubicBezTo>
                <a:cubicBezTo>
                  <a:pt x="134" y="601"/>
                  <a:pt x="0" y="467"/>
                  <a:pt x="0" y="304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1" y="135"/>
                  <a:pt x="601" y="304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70"/>
                  <a:pt x="57" y="304"/>
                </a:cubicBezTo>
                <a:cubicBezTo>
                  <a:pt x="57" y="439"/>
                  <a:pt x="163" y="544"/>
                  <a:pt x="297" y="544"/>
                </a:cubicBezTo>
                <a:cubicBezTo>
                  <a:pt x="431" y="544"/>
                  <a:pt x="544" y="439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  <a:moveTo>
                  <a:pt x="424" y="333"/>
                </a:moveTo>
                <a:lnTo>
                  <a:pt x="424" y="333"/>
                </a:lnTo>
                <a:cubicBezTo>
                  <a:pt x="403" y="333"/>
                  <a:pt x="403" y="333"/>
                  <a:pt x="403" y="333"/>
                </a:cubicBezTo>
                <a:cubicBezTo>
                  <a:pt x="226" y="333"/>
                  <a:pt x="226" y="333"/>
                  <a:pt x="226" y="333"/>
                </a:cubicBezTo>
                <a:cubicBezTo>
                  <a:pt x="177" y="333"/>
                  <a:pt x="177" y="333"/>
                  <a:pt x="177" y="333"/>
                </a:cubicBezTo>
                <a:cubicBezTo>
                  <a:pt x="163" y="333"/>
                  <a:pt x="148" y="318"/>
                  <a:pt x="148" y="304"/>
                </a:cubicBezTo>
                <a:cubicBezTo>
                  <a:pt x="148" y="283"/>
                  <a:pt x="163" y="276"/>
                  <a:pt x="177" y="276"/>
                </a:cubicBezTo>
                <a:cubicBezTo>
                  <a:pt x="269" y="276"/>
                  <a:pt x="269" y="276"/>
                  <a:pt x="269" y="276"/>
                </a:cubicBezTo>
                <a:cubicBezTo>
                  <a:pt x="325" y="276"/>
                  <a:pt x="325" y="276"/>
                  <a:pt x="325" y="276"/>
                </a:cubicBezTo>
                <a:cubicBezTo>
                  <a:pt x="424" y="276"/>
                  <a:pt x="424" y="276"/>
                  <a:pt x="424" y="276"/>
                </a:cubicBezTo>
                <a:cubicBezTo>
                  <a:pt x="438" y="276"/>
                  <a:pt x="452" y="283"/>
                  <a:pt x="452" y="304"/>
                </a:cubicBezTo>
                <a:cubicBezTo>
                  <a:pt x="452" y="318"/>
                  <a:pt x="438" y="333"/>
                  <a:pt x="424" y="33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Freeform 50">
            <a:extLst>
              <a:ext uri="{FF2B5EF4-FFF2-40B4-BE49-F238E27FC236}">
                <a16:creationId xmlns:a16="http://schemas.microsoft.com/office/drawing/2014/main" id="{F9C088FC-C306-48A8-98E7-E4F9E45A0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5" y="3728518"/>
            <a:ext cx="219075" cy="217488"/>
          </a:xfrm>
          <a:custGeom>
            <a:avLst/>
            <a:gdLst>
              <a:gd name="T0" fmla="*/ 78675255 w 609"/>
              <a:gd name="T1" fmla="*/ 39678188 h 602"/>
              <a:gd name="T2" fmla="*/ 78675255 w 609"/>
              <a:gd name="T3" fmla="*/ 39678188 h 602"/>
              <a:gd name="T4" fmla="*/ 78675255 w 609"/>
              <a:gd name="T5" fmla="*/ 74788046 h 602"/>
              <a:gd name="T6" fmla="*/ 74922923 w 609"/>
              <a:gd name="T7" fmla="*/ 78442710 h 602"/>
              <a:gd name="T8" fmla="*/ 39337808 w 609"/>
              <a:gd name="T9" fmla="*/ 78442710 h 602"/>
              <a:gd name="T10" fmla="*/ 39337808 w 609"/>
              <a:gd name="T11" fmla="*/ 78442710 h 602"/>
              <a:gd name="T12" fmla="*/ 0 w 609"/>
              <a:gd name="T13" fmla="*/ 39678188 h 602"/>
              <a:gd name="T14" fmla="*/ 39337808 w 609"/>
              <a:gd name="T15" fmla="*/ 0 h 602"/>
              <a:gd name="T16" fmla="*/ 78675255 w 609"/>
              <a:gd name="T17" fmla="*/ 39678188 h 602"/>
              <a:gd name="T18" fmla="*/ 39337808 w 609"/>
              <a:gd name="T19" fmla="*/ 7439751 h 602"/>
              <a:gd name="T20" fmla="*/ 39337808 w 609"/>
              <a:gd name="T21" fmla="*/ 7439751 h 602"/>
              <a:gd name="T22" fmla="*/ 7246382 w 609"/>
              <a:gd name="T23" fmla="*/ 39678188 h 602"/>
              <a:gd name="T24" fmla="*/ 39337808 w 609"/>
              <a:gd name="T25" fmla="*/ 71002962 h 602"/>
              <a:gd name="T26" fmla="*/ 39337808 w 609"/>
              <a:gd name="T27" fmla="*/ 71002962 h 602"/>
              <a:gd name="T28" fmla="*/ 39337808 w 609"/>
              <a:gd name="T29" fmla="*/ 71002962 h 602"/>
              <a:gd name="T30" fmla="*/ 71299374 w 609"/>
              <a:gd name="T31" fmla="*/ 39678188 h 602"/>
              <a:gd name="T32" fmla="*/ 71299374 w 609"/>
              <a:gd name="T33" fmla="*/ 39678188 h 602"/>
              <a:gd name="T34" fmla="*/ 71299374 w 609"/>
              <a:gd name="T35" fmla="*/ 39678188 h 602"/>
              <a:gd name="T36" fmla="*/ 39337808 w 609"/>
              <a:gd name="T37" fmla="*/ 7439751 h 602"/>
              <a:gd name="T38" fmla="*/ 54865877 w 609"/>
              <a:gd name="T39" fmla="*/ 43463272 h 602"/>
              <a:gd name="T40" fmla="*/ 54865877 w 609"/>
              <a:gd name="T41" fmla="*/ 43463272 h 602"/>
              <a:gd name="T42" fmla="*/ 42960997 w 609"/>
              <a:gd name="T43" fmla="*/ 43463272 h 602"/>
              <a:gd name="T44" fmla="*/ 42960997 w 609"/>
              <a:gd name="T45" fmla="*/ 55340580 h 602"/>
              <a:gd name="T46" fmla="*/ 39337808 w 609"/>
              <a:gd name="T47" fmla="*/ 59125665 h 602"/>
              <a:gd name="T48" fmla="*/ 35714618 w 609"/>
              <a:gd name="T49" fmla="*/ 55340580 h 602"/>
              <a:gd name="T50" fmla="*/ 35714618 w 609"/>
              <a:gd name="T51" fmla="*/ 43463272 h 602"/>
              <a:gd name="T52" fmla="*/ 23809749 w 609"/>
              <a:gd name="T53" fmla="*/ 43463272 h 602"/>
              <a:gd name="T54" fmla="*/ 20057051 w 609"/>
              <a:gd name="T55" fmla="*/ 39678188 h 602"/>
              <a:gd name="T56" fmla="*/ 23809749 w 609"/>
              <a:gd name="T57" fmla="*/ 36023524 h 602"/>
              <a:gd name="T58" fmla="*/ 35714618 w 609"/>
              <a:gd name="T59" fmla="*/ 36023524 h 602"/>
              <a:gd name="T60" fmla="*/ 35714618 w 609"/>
              <a:gd name="T61" fmla="*/ 23102135 h 602"/>
              <a:gd name="T62" fmla="*/ 39337808 w 609"/>
              <a:gd name="T63" fmla="*/ 19447471 h 602"/>
              <a:gd name="T64" fmla="*/ 42960997 w 609"/>
              <a:gd name="T65" fmla="*/ 23102135 h 602"/>
              <a:gd name="T66" fmla="*/ 42960997 w 609"/>
              <a:gd name="T67" fmla="*/ 36023524 h 602"/>
              <a:gd name="T68" fmla="*/ 54865877 w 609"/>
              <a:gd name="T69" fmla="*/ 36023524 h 602"/>
              <a:gd name="T70" fmla="*/ 58489067 w 609"/>
              <a:gd name="T71" fmla="*/ 39678188 h 602"/>
              <a:gd name="T72" fmla="*/ 54865877 w 609"/>
              <a:gd name="T73" fmla="*/ 43463272 h 60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09"/>
              <a:gd name="T112" fmla="*/ 0 h 602"/>
              <a:gd name="T113" fmla="*/ 609 w 609"/>
              <a:gd name="T114" fmla="*/ 602 h 60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09" h="602">
                <a:moveTo>
                  <a:pt x="608" y="304"/>
                </a:moveTo>
                <a:lnTo>
                  <a:pt x="608" y="304"/>
                </a:lnTo>
                <a:cubicBezTo>
                  <a:pt x="608" y="573"/>
                  <a:pt x="608" y="573"/>
                  <a:pt x="608" y="573"/>
                </a:cubicBezTo>
                <a:cubicBezTo>
                  <a:pt x="608" y="594"/>
                  <a:pt x="594" y="601"/>
                  <a:pt x="579" y="601"/>
                </a:cubicBezTo>
                <a:cubicBezTo>
                  <a:pt x="304" y="601"/>
                  <a:pt x="304" y="601"/>
                  <a:pt x="304" y="601"/>
                </a:cubicBezTo>
                <a:cubicBezTo>
                  <a:pt x="134" y="601"/>
                  <a:pt x="0" y="467"/>
                  <a:pt x="0" y="304"/>
                </a:cubicBezTo>
                <a:cubicBezTo>
                  <a:pt x="0" y="135"/>
                  <a:pt x="134" y="0"/>
                  <a:pt x="304" y="0"/>
                </a:cubicBezTo>
                <a:cubicBezTo>
                  <a:pt x="473" y="0"/>
                  <a:pt x="608" y="135"/>
                  <a:pt x="608" y="304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69" y="57"/>
                  <a:pt x="56" y="170"/>
                  <a:pt x="56" y="304"/>
                </a:cubicBezTo>
                <a:cubicBezTo>
                  <a:pt x="56" y="439"/>
                  <a:pt x="169" y="544"/>
                  <a:pt x="304" y="544"/>
                </a:cubicBezTo>
                <a:cubicBezTo>
                  <a:pt x="438" y="544"/>
                  <a:pt x="551" y="439"/>
                  <a:pt x="551" y="304"/>
                </a:cubicBezTo>
                <a:cubicBezTo>
                  <a:pt x="551" y="170"/>
                  <a:pt x="438" y="57"/>
                  <a:pt x="304" y="57"/>
                </a:cubicBezTo>
                <a:close/>
                <a:moveTo>
                  <a:pt x="424" y="333"/>
                </a:moveTo>
                <a:lnTo>
                  <a:pt x="424" y="333"/>
                </a:lnTo>
                <a:cubicBezTo>
                  <a:pt x="332" y="333"/>
                  <a:pt x="332" y="333"/>
                  <a:pt x="332" y="333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9"/>
                  <a:pt x="318" y="453"/>
                  <a:pt x="304" y="453"/>
                </a:cubicBezTo>
                <a:cubicBezTo>
                  <a:pt x="290" y="453"/>
                  <a:pt x="276" y="439"/>
                  <a:pt x="276" y="424"/>
                </a:cubicBezTo>
                <a:cubicBezTo>
                  <a:pt x="276" y="333"/>
                  <a:pt x="276" y="333"/>
                  <a:pt x="276" y="333"/>
                </a:cubicBezTo>
                <a:cubicBezTo>
                  <a:pt x="184" y="333"/>
                  <a:pt x="184" y="333"/>
                  <a:pt x="184" y="333"/>
                </a:cubicBezTo>
                <a:cubicBezTo>
                  <a:pt x="162" y="333"/>
                  <a:pt x="155" y="318"/>
                  <a:pt x="155" y="304"/>
                </a:cubicBezTo>
                <a:cubicBezTo>
                  <a:pt x="155" y="283"/>
                  <a:pt x="162" y="276"/>
                  <a:pt x="184" y="276"/>
                </a:cubicBezTo>
                <a:cubicBezTo>
                  <a:pt x="276" y="276"/>
                  <a:pt x="276" y="276"/>
                  <a:pt x="276" y="276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90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424" y="276"/>
                  <a:pt x="424" y="276"/>
                  <a:pt x="424" y="276"/>
                </a:cubicBezTo>
                <a:cubicBezTo>
                  <a:pt x="445" y="276"/>
                  <a:pt x="452" y="283"/>
                  <a:pt x="452" y="304"/>
                </a:cubicBezTo>
                <a:cubicBezTo>
                  <a:pt x="452" y="318"/>
                  <a:pt x="445" y="333"/>
                  <a:pt x="424" y="33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Freeform 51">
            <a:extLst>
              <a:ext uri="{FF2B5EF4-FFF2-40B4-BE49-F238E27FC236}">
                <a16:creationId xmlns:a16="http://schemas.microsoft.com/office/drawing/2014/main" id="{83A3F351-884A-4902-B717-877F1D0E0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750743"/>
            <a:ext cx="217488" cy="169863"/>
          </a:xfrm>
          <a:custGeom>
            <a:avLst/>
            <a:gdLst>
              <a:gd name="T0" fmla="*/ 74654735 w 602"/>
              <a:gd name="T1" fmla="*/ 34545621 h 474"/>
              <a:gd name="T2" fmla="*/ 74654735 w 602"/>
              <a:gd name="T3" fmla="*/ 34545621 h 474"/>
              <a:gd name="T4" fmla="*/ 52597776 w 602"/>
              <a:gd name="T5" fmla="*/ 34545621 h 474"/>
              <a:gd name="T6" fmla="*/ 48812692 w 602"/>
              <a:gd name="T7" fmla="*/ 30821537 h 474"/>
              <a:gd name="T8" fmla="*/ 52597776 w 602"/>
              <a:gd name="T9" fmla="*/ 27225388 h 474"/>
              <a:gd name="T10" fmla="*/ 74654735 w 602"/>
              <a:gd name="T11" fmla="*/ 27225388 h 474"/>
              <a:gd name="T12" fmla="*/ 78439820 w 602"/>
              <a:gd name="T13" fmla="*/ 30821537 h 474"/>
              <a:gd name="T14" fmla="*/ 74654735 w 602"/>
              <a:gd name="T15" fmla="*/ 34545621 h 474"/>
              <a:gd name="T16" fmla="*/ 48812692 w 602"/>
              <a:gd name="T17" fmla="*/ 57148156 h 474"/>
              <a:gd name="T18" fmla="*/ 48812692 w 602"/>
              <a:gd name="T19" fmla="*/ 57148156 h 474"/>
              <a:gd name="T20" fmla="*/ 45158378 w 602"/>
              <a:gd name="T21" fmla="*/ 60743947 h 474"/>
              <a:gd name="T22" fmla="*/ 42417380 w 602"/>
              <a:gd name="T23" fmla="*/ 58046925 h 474"/>
              <a:gd name="T24" fmla="*/ 42417380 w 602"/>
              <a:gd name="T25" fmla="*/ 58046925 h 474"/>
              <a:gd name="T26" fmla="*/ 36935745 w 602"/>
              <a:gd name="T27" fmla="*/ 46232121 h 474"/>
              <a:gd name="T28" fmla="*/ 12007362 w 602"/>
              <a:gd name="T29" fmla="*/ 46232121 h 474"/>
              <a:gd name="T30" fmla="*/ 7308970 w 602"/>
              <a:gd name="T31" fmla="*/ 58046925 h 474"/>
              <a:gd name="T32" fmla="*/ 7308970 w 602"/>
              <a:gd name="T33" fmla="*/ 58046925 h 474"/>
              <a:gd name="T34" fmla="*/ 3654304 w 602"/>
              <a:gd name="T35" fmla="*/ 60743947 h 474"/>
              <a:gd name="T36" fmla="*/ 0 w 602"/>
              <a:gd name="T37" fmla="*/ 57148156 h 474"/>
              <a:gd name="T38" fmla="*/ 0 w 602"/>
              <a:gd name="T39" fmla="*/ 56249029 h 474"/>
              <a:gd name="T40" fmla="*/ 0 w 602"/>
              <a:gd name="T41" fmla="*/ 56249029 h 474"/>
              <a:gd name="T42" fmla="*/ 21143660 w 602"/>
              <a:gd name="T43" fmla="*/ 2697023 h 474"/>
              <a:gd name="T44" fmla="*/ 21143660 w 602"/>
              <a:gd name="T45" fmla="*/ 2697023 h 474"/>
              <a:gd name="T46" fmla="*/ 24928389 w 602"/>
              <a:gd name="T47" fmla="*/ 0 h 474"/>
              <a:gd name="T48" fmla="*/ 27669387 w 602"/>
              <a:gd name="T49" fmla="*/ 2697023 h 474"/>
              <a:gd name="T50" fmla="*/ 27669387 w 602"/>
              <a:gd name="T51" fmla="*/ 2697023 h 474"/>
              <a:gd name="T52" fmla="*/ 48812692 w 602"/>
              <a:gd name="T53" fmla="*/ 56249029 h 474"/>
              <a:gd name="T54" fmla="*/ 48812692 w 602"/>
              <a:gd name="T55" fmla="*/ 56249029 h 474"/>
              <a:gd name="T56" fmla="*/ 48812692 w 602"/>
              <a:gd name="T57" fmla="*/ 57148156 h 474"/>
              <a:gd name="T58" fmla="*/ 24928389 w 602"/>
              <a:gd name="T59" fmla="*/ 13612694 h 474"/>
              <a:gd name="T60" fmla="*/ 24928389 w 602"/>
              <a:gd name="T61" fmla="*/ 13612694 h 474"/>
              <a:gd name="T62" fmla="*/ 14748360 w 602"/>
              <a:gd name="T63" fmla="*/ 39040539 h 474"/>
              <a:gd name="T64" fmla="*/ 34064688 w 602"/>
              <a:gd name="T65" fmla="*/ 39040539 h 474"/>
              <a:gd name="T66" fmla="*/ 24928389 w 602"/>
              <a:gd name="T67" fmla="*/ 13612694 h 47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02"/>
              <a:gd name="T103" fmla="*/ 0 h 474"/>
              <a:gd name="T104" fmla="*/ 602 w 602"/>
              <a:gd name="T105" fmla="*/ 474 h 474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02" h="474">
                <a:moveTo>
                  <a:pt x="572" y="269"/>
                </a:moveTo>
                <a:lnTo>
                  <a:pt x="572" y="269"/>
                </a:lnTo>
                <a:cubicBezTo>
                  <a:pt x="403" y="269"/>
                  <a:pt x="403" y="269"/>
                  <a:pt x="403" y="269"/>
                </a:cubicBezTo>
                <a:cubicBezTo>
                  <a:pt x="389" y="269"/>
                  <a:pt x="374" y="254"/>
                  <a:pt x="374" y="240"/>
                </a:cubicBezTo>
                <a:cubicBezTo>
                  <a:pt x="374" y="219"/>
                  <a:pt x="389" y="212"/>
                  <a:pt x="403" y="212"/>
                </a:cubicBezTo>
                <a:cubicBezTo>
                  <a:pt x="572" y="212"/>
                  <a:pt x="572" y="212"/>
                  <a:pt x="572" y="212"/>
                </a:cubicBezTo>
                <a:cubicBezTo>
                  <a:pt x="594" y="212"/>
                  <a:pt x="601" y="219"/>
                  <a:pt x="601" y="240"/>
                </a:cubicBezTo>
                <a:cubicBezTo>
                  <a:pt x="601" y="254"/>
                  <a:pt x="594" y="269"/>
                  <a:pt x="572" y="269"/>
                </a:cubicBezTo>
                <a:close/>
                <a:moveTo>
                  <a:pt x="374" y="445"/>
                </a:moveTo>
                <a:lnTo>
                  <a:pt x="374" y="445"/>
                </a:lnTo>
                <a:cubicBezTo>
                  <a:pt x="374" y="459"/>
                  <a:pt x="367" y="473"/>
                  <a:pt x="346" y="473"/>
                </a:cubicBezTo>
                <a:cubicBezTo>
                  <a:pt x="339" y="473"/>
                  <a:pt x="325" y="466"/>
                  <a:pt x="325" y="452"/>
                </a:cubicBezTo>
                <a:cubicBezTo>
                  <a:pt x="283" y="360"/>
                  <a:pt x="283" y="360"/>
                  <a:pt x="283" y="360"/>
                </a:cubicBezTo>
                <a:cubicBezTo>
                  <a:pt x="92" y="360"/>
                  <a:pt x="92" y="360"/>
                  <a:pt x="92" y="360"/>
                </a:cubicBezTo>
                <a:cubicBezTo>
                  <a:pt x="56" y="452"/>
                  <a:pt x="56" y="452"/>
                  <a:pt x="56" y="452"/>
                </a:cubicBezTo>
                <a:cubicBezTo>
                  <a:pt x="49" y="466"/>
                  <a:pt x="42" y="473"/>
                  <a:pt x="28" y="473"/>
                </a:cubicBezTo>
                <a:cubicBezTo>
                  <a:pt x="14" y="473"/>
                  <a:pt x="0" y="459"/>
                  <a:pt x="0" y="445"/>
                </a:cubicBezTo>
                <a:cubicBezTo>
                  <a:pt x="0" y="438"/>
                  <a:pt x="0" y="438"/>
                  <a:pt x="0" y="438"/>
                </a:cubicBezTo>
                <a:cubicBezTo>
                  <a:pt x="162" y="21"/>
                  <a:pt x="162" y="21"/>
                  <a:pt x="162" y="21"/>
                </a:cubicBezTo>
                <a:cubicBezTo>
                  <a:pt x="169" y="7"/>
                  <a:pt x="176" y="0"/>
                  <a:pt x="191" y="0"/>
                </a:cubicBezTo>
                <a:cubicBezTo>
                  <a:pt x="198" y="0"/>
                  <a:pt x="212" y="7"/>
                  <a:pt x="212" y="21"/>
                </a:cubicBezTo>
                <a:cubicBezTo>
                  <a:pt x="374" y="438"/>
                  <a:pt x="374" y="438"/>
                  <a:pt x="374" y="438"/>
                </a:cubicBezTo>
                <a:cubicBezTo>
                  <a:pt x="374" y="438"/>
                  <a:pt x="374" y="438"/>
                  <a:pt x="374" y="445"/>
                </a:cubicBezTo>
                <a:close/>
                <a:moveTo>
                  <a:pt x="191" y="106"/>
                </a:moveTo>
                <a:lnTo>
                  <a:pt x="191" y="106"/>
                </a:lnTo>
                <a:cubicBezTo>
                  <a:pt x="113" y="304"/>
                  <a:pt x="113" y="304"/>
                  <a:pt x="113" y="304"/>
                </a:cubicBezTo>
                <a:cubicBezTo>
                  <a:pt x="261" y="304"/>
                  <a:pt x="261" y="304"/>
                  <a:pt x="261" y="304"/>
                </a:cubicBezTo>
                <a:lnTo>
                  <a:pt x="191" y="106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Freeform 52">
            <a:extLst>
              <a:ext uri="{FF2B5EF4-FFF2-40B4-BE49-F238E27FC236}">
                <a16:creationId xmlns:a16="http://schemas.microsoft.com/office/drawing/2014/main" id="{0658C930-1EE2-4B2C-A42C-806A25078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788" y="3750743"/>
            <a:ext cx="215900" cy="169863"/>
          </a:xfrm>
          <a:custGeom>
            <a:avLst/>
            <a:gdLst>
              <a:gd name="T0" fmla="*/ 73813724 w 601"/>
              <a:gd name="T1" fmla="*/ 34545621 h 474"/>
              <a:gd name="T2" fmla="*/ 73813724 w 601"/>
              <a:gd name="T3" fmla="*/ 34545621 h 474"/>
              <a:gd name="T4" fmla="*/ 66587004 w 601"/>
              <a:gd name="T5" fmla="*/ 34545621 h 474"/>
              <a:gd name="T6" fmla="*/ 66587004 w 601"/>
              <a:gd name="T7" fmla="*/ 41737203 h 474"/>
              <a:gd name="T8" fmla="*/ 62844859 w 601"/>
              <a:gd name="T9" fmla="*/ 45332994 h 474"/>
              <a:gd name="T10" fmla="*/ 59231678 w 601"/>
              <a:gd name="T11" fmla="*/ 41737203 h 474"/>
              <a:gd name="T12" fmla="*/ 59231678 w 601"/>
              <a:gd name="T13" fmla="*/ 34545621 h 474"/>
              <a:gd name="T14" fmla="*/ 52004959 w 601"/>
              <a:gd name="T15" fmla="*/ 34545621 h 474"/>
              <a:gd name="T16" fmla="*/ 48262813 w 601"/>
              <a:gd name="T17" fmla="*/ 30821537 h 474"/>
              <a:gd name="T18" fmla="*/ 52004959 w 601"/>
              <a:gd name="T19" fmla="*/ 27225388 h 474"/>
              <a:gd name="T20" fmla="*/ 59231678 w 601"/>
              <a:gd name="T21" fmla="*/ 27225388 h 474"/>
              <a:gd name="T22" fmla="*/ 59231678 w 601"/>
              <a:gd name="T23" fmla="*/ 19905507 h 474"/>
              <a:gd name="T24" fmla="*/ 62844859 w 601"/>
              <a:gd name="T25" fmla="*/ 16309716 h 474"/>
              <a:gd name="T26" fmla="*/ 66587004 w 601"/>
              <a:gd name="T27" fmla="*/ 19905507 h 474"/>
              <a:gd name="T28" fmla="*/ 66587004 w 601"/>
              <a:gd name="T29" fmla="*/ 27225388 h 474"/>
              <a:gd name="T30" fmla="*/ 73813724 w 601"/>
              <a:gd name="T31" fmla="*/ 27225388 h 474"/>
              <a:gd name="T32" fmla="*/ 77426904 w 601"/>
              <a:gd name="T33" fmla="*/ 30821537 h 474"/>
              <a:gd name="T34" fmla="*/ 73813724 w 601"/>
              <a:gd name="T35" fmla="*/ 34545621 h 474"/>
              <a:gd name="T36" fmla="*/ 48262813 w 601"/>
              <a:gd name="T37" fmla="*/ 57148156 h 474"/>
              <a:gd name="T38" fmla="*/ 48262813 w 601"/>
              <a:gd name="T39" fmla="*/ 57148156 h 474"/>
              <a:gd name="T40" fmla="*/ 44649622 w 601"/>
              <a:gd name="T41" fmla="*/ 60743947 h 474"/>
              <a:gd name="T42" fmla="*/ 41036082 w 601"/>
              <a:gd name="T43" fmla="*/ 58046925 h 474"/>
              <a:gd name="T44" fmla="*/ 41036082 w 601"/>
              <a:gd name="T45" fmla="*/ 58046925 h 474"/>
              <a:gd name="T46" fmla="*/ 36519787 w 601"/>
              <a:gd name="T47" fmla="*/ 46232121 h 474"/>
              <a:gd name="T48" fmla="*/ 11871986 w 601"/>
              <a:gd name="T49" fmla="*/ 46232121 h 474"/>
              <a:gd name="T50" fmla="*/ 6323248 w 601"/>
              <a:gd name="T51" fmla="*/ 58046925 h 474"/>
              <a:gd name="T52" fmla="*/ 6323248 w 601"/>
              <a:gd name="T53" fmla="*/ 58046925 h 474"/>
              <a:gd name="T54" fmla="*/ 3613182 w 601"/>
              <a:gd name="T55" fmla="*/ 60743947 h 474"/>
              <a:gd name="T56" fmla="*/ 0 w 601"/>
              <a:gd name="T57" fmla="*/ 57148156 h 474"/>
              <a:gd name="T58" fmla="*/ 0 w 601"/>
              <a:gd name="T59" fmla="*/ 56249029 h 474"/>
              <a:gd name="T60" fmla="*/ 0 w 601"/>
              <a:gd name="T61" fmla="*/ 56249029 h 474"/>
              <a:gd name="T62" fmla="*/ 20905296 w 601"/>
              <a:gd name="T63" fmla="*/ 2697023 h 474"/>
              <a:gd name="T64" fmla="*/ 20905296 w 601"/>
              <a:gd name="T65" fmla="*/ 2697023 h 474"/>
              <a:gd name="T66" fmla="*/ 23615007 w 601"/>
              <a:gd name="T67" fmla="*/ 0 h 474"/>
              <a:gd name="T68" fmla="*/ 27357512 w 601"/>
              <a:gd name="T69" fmla="*/ 2697023 h 474"/>
              <a:gd name="T70" fmla="*/ 27357512 w 601"/>
              <a:gd name="T71" fmla="*/ 2697023 h 474"/>
              <a:gd name="T72" fmla="*/ 48262813 w 601"/>
              <a:gd name="T73" fmla="*/ 56249029 h 474"/>
              <a:gd name="T74" fmla="*/ 48262813 w 601"/>
              <a:gd name="T75" fmla="*/ 56249029 h 474"/>
              <a:gd name="T76" fmla="*/ 48262813 w 601"/>
              <a:gd name="T77" fmla="*/ 57148156 h 474"/>
              <a:gd name="T78" fmla="*/ 23615007 w 601"/>
              <a:gd name="T79" fmla="*/ 13612694 h 474"/>
              <a:gd name="T80" fmla="*/ 23615007 w 601"/>
              <a:gd name="T81" fmla="*/ 13612694 h 474"/>
              <a:gd name="T82" fmla="*/ 14582051 w 601"/>
              <a:gd name="T83" fmla="*/ 39040539 h 474"/>
              <a:gd name="T84" fmla="*/ 33680757 w 601"/>
              <a:gd name="T85" fmla="*/ 39040539 h 474"/>
              <a:gd name="T86" fmla="*/ 23615007 w 601"/>
              <a:gd name="T87" fmla="*/ 13612694 h 47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1"/>
              <a:gd name="T133" fmla="*/ 0 h 474"/>
              <a:gd name="T134" fmla="*/ 601 w 601"/>
              <a:gd name="T135" fmla="*/ 474 h 474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1" h="474">
                <a:moveTo>
                  <a:pt x="572" y="269"/>
                </a:moveTo>
                <a:lnTo>
                  <a:pt x="572" y="269"/>
                </a:lnTo>
                <a:cubicBezTo>
                  <a:pt x="516" y="269"/>
                  <a:pt x="516" y="269"/>
                  <a:pt x="516" y="269"/>
                </a:cubicBezTo>
                <a:cubicBezTo>
                  <a:pt x="516" y="325"/>
                  <a:pt x="516" y="325"/>
                  <a:pt x="516" y="325"/>
                </a:cubicBezTo>
                <a:cubicBezTo>
                  <a:pt x="516" y="339"/>
                  <a:pt x="502" y="353"/>
                  <a:pt x="487" y="353"/>
                </a:cubicBezTo>
                <a:cubicBezTo>
                  <a:pt x="473" y="353"/>
                  <a:pt x="459" y="339"/>
                  <a:pt x="459" y="325"/>
                </a:cubicBezTo>
                <a:cubicBezTo>
                  <a:pt x="459" y="269"/>
                  <a:pt x="459" y="269"/>
                  <a:pt x="459" y="269"/>
                </a:cubicBezTo>
                <a:cubicBezTo>
                  <a:pt x="403" y="269"/>
                  <a:pt x="403" y="269"/>
                  <a:pt x="403" y="269"/>
                </a:cubicBezTo>
                <a:cubicBezTo>
                  <a:pt x="389" y="269"/>
                  <a:pt x="374" y="254"/>
                  <a:pt x="374" y="240"/>
                </a:cubicBezTo>
                <a:cubicBezTo>
                  <a:pt x="374" y="219"/>
                  <a:pt x="389" y="212"/>
                  <a:pt x="403" y="212"/>
                </a:cubicBezTo>
                <a:cubicBezTo>
                  <a:pt x="459" y="212"/>
                  <a:pt x="459" y="212"/>
                  <a:pt x="459" y="212"/>
                </a:cubicBezTo>
                <a:cubicBezTo>
                  <a:pt x="459" y="155"/>
                  <a:pt x="459" y="155"/>
                  <a:pt x="459" y="155"/>
                </a:cubicBezTo>
                <a:cubicBezTo>
                  <a:pt x="459" y="134"/>
                  <a:pt x="473" y="127"/>
                  <a:pt x="487" y="127"/>
                </a:cubicBezTo>
                <a:cubicBezTo>
                  <a:pt x="502" y="127"/>
                  <a:pt x="516" y="134"/>
                  <a:pt x="516" y="155"/>
                </a:cubicBezTo>
                <a:cubicBezTo>
                  <a:pt x="516" y="212"/>
                  <a:pt x="516" y="212"/>
                  <a:pt x="516" y="212"/>
                </a:cubicBezTo>
                <a:cubicBezTo>
                  <a:pt x="572" y="212"/>
                  <a:pt x="572" y="212"/>
                  <a:pt x="572" y="212"/>
                </a:cubicBezTo>
                <a:cubicBezTo>
                  <a:pt x="586" y="212"/>
                  <a:pt x="600" y="219"/>
                  <a:pt x="600" y="240"/>
                </a:cubicBezTo>
                <a:cubicBezTo>
                  <a:pt x="600" y="254"/>
                  <a:pt x="586" y="269"/>
                  <a:pt x="572" y="269"/>
                </a:cubicBezTo>
                <a:close/>
                <a:moveTo>
                  <a:pt x="374" y="445"/>
                </a:moveTo>
                <a:lnTo>
                  <a:pt x="374" y="445"/>
                </a:lnTo>
                <a:cubicBezTo>
                  <a:pt x="374" y="459"/>
                  <a:pt x="360" y="473"/>
                  <a:pt x="346" y="473"/>
                </a:cubicBezTo>
                <a:cubicBezTo>
                  <a:pt x="332" y="473"/>
                  <a:pt x="325" y="466"/>
                  <a:pt x="318" y="452"/>
                </a:cubicBezTo>
                <a:cubicBezTo>
                  <a:pt x="283" y="360"/>
                  <a:pt x="283" y="360"/>
                  <a:pt x="283" y="360"/>
                </a:cubicBezTo>
                <a:cubicBezTo>
                  <a:pt x="92" y="360"/>
                  <a:pt x="92" y="360"/>
                  <a:pt x="92" y="360"/>
                </a:cubicBezTo>
                <a:cubicBezTo>
                  <a:pt x="49" y="452"/>
                  <a:pt x="49" y="452"/>
                  <a:pt x="49" y="452"/>
                </a:cubicBezTo>
                <a:cubicBezTo>
                  <a:pt x="49" y="466"/>
                  <a:pt x="35" y="473"/>
                  <a:pt x="28" y="473"/>
                </a:cubicBezTo>
                <a:cubicBezTo>
                  <a:pt x="7" y="473"/>
                  <a:pt x="0" y="459"/>
                  <a:pt x="0" y="445"/>
                </a:cubicBezTo>
                <a:cubicBezTo>
                  <a:pt x="0" y="438"/>
                  <a:pt x="0" y="438"/>
                  <a:pt x="0" y="438"/>
                </a:cubicBezTo>
                <a:cubicBezTo>
                  <a:pt x="162" y="21"/>
                  <a:pt x="162" y="21"/>
                  <a:pt x="162" y="21"/>
                </a:cubicBezTo>
                <a:cubicBezTo>
                  <a:pt x="162" y="7"/>
                  <a:pt x="176" y="0"/>
                  <a:pt x="183" y="0"/>
                </a:cubicBezTo>
                <a:cubicBezTo>
                  <a:pt x="198" y="0"/>
                  <a:pt x="205" y="7"/>
                  <a:pt x="212" y="21"/>
                </a:cubicBezTo>
                <a:cubicBezTo>
                  <a:pt x="374" y="438"/>
                  <a:pt x="374" y="438"/>
                  <a:pt x="374" y="438"/>
                </a:cubicBezTo>
                <a:cubicBezTo>
                  <a:pt x="374" y="438"/>
                  <a:pt x="374" y="438"/>
                  <a:pt x="374" y="445"/>
                </a:cubicBezTo>
                <a:close/>
                <a:moveTo>
                  <a:pt x="183" y="106"/>
                </a:moveTo>
                <a:lnTo>
                  <a:pt x="183" y="106"/>
                </a:lnTo>
                <a:cubicBezTo>
                  <a:pt x="113" y="304"/>
                  <a:pt x="113" y="304"/>
                  <a:pt x="113" y="304"/>
                </a:cubicBezTo>
                <a:cubicBezTo>
                  <a:pt x="261" y="304"/>
                  <a:pt x="261" y="304"/>
                  <a:pt x="261" y="304"/>
                </a:cubicBezTo>
                <a:lnTo>
                  <a:pt x="183" y="106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Freeform 53">
            <a:extLst>
              <a:ext uri="{FF2B5EF4-FFF2-40B4-BE49-F238E27FC236}">
                <a16:creationId xmlns:a16="http://schemas.microsoft.com/office/drawing/2014/main" id="{62D2E382-7ACC-4E98-B275-AC811922A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413" y="3728518"/>
            <a:ext cx="122237" cy="217488"/>
          </a:xfrm>
          <a:custGeom>
            <a:avLst/>
            <a:gdLst>
              <a:gd name="T0" fmla="*/ 42911295 w 340"/>
              <a:gd name="T1" fmla="*/ 24929473 h 602"/>
              <a:gd name="T2" fmla="*/ 42911295 w 340"/>
              <a:gd name="T3" fmla="*/ 24929473 h 602"/>
              <a:gd name="T4" fmla="*/ 42911295 w 340"/>
              <a:gd name="T5" fmla="*/ 24929473 h 602"/>
              <a:gd name="T6" fmla="*/ 28305776 w 340"/>
              <a:gd name="T7" fmla="*/ 39678188 h 602"/>
              <a:gd name="T8" fmla="*/ 42911295 w 340"/>
              <a:gd name="T9" fmla="*/ 54426914 h 602"/>
              <a:gd name="T10" fmla="*/ 42911295 w 340"/>
              <a:gd name="T11" fmla="*/ 54426914 h 602"/>
              <a:gd name="T12" fmla="*/ 43815848 w 340"/>
              <a:gd name="T13" fmla="*/ 56254246 h 602"/>
              <a:gd name="T14" fmla="*/ 42911295 w 340"/>
              <a:gd name="T15" fmla="*/ 59125665 h 602"/>
              <a:gd name="T16" fmla="*/ 42911295 w 340"/>
              <a:gd name="T17" fmla="*/ 59125665 h 602"/>
              <a:gd name="T18" fmla="*/ 24686843 w 340"/>
              <a:gd name="T19" fmla="*/ 77529044 h 602"/>
              <a:gd name="T20" fmla="*/ 24686843 w 340"/>
              <a:gd name="T21" fmla="*/ 77529044 h 602"/>
              <a:gd name="T22" fmla="*/ 21972818 w 340"/>
              <a:gd name="T23" fmla="*/ 78442710 h 602"/>
              <a:gd name="T24" fmla="*/ 18224457 w 340"/>
              <a:gd name="T25" fmla="*/ 74788046 h 602"/>
              <a:gd name="T26" fmla="*/ 18224457 w 340"/>
              <a:gd name="T27" fmla="*/ 49858584 h 602"/>
              <a:gd name="T28" fmla="*/ 6333315 w 340"/>
              <a:gd name="T29" fmla="*/ 61866663 h 602"/>
              <a:gd name="T30" fmla="*/ 6333315 w 340"/>
              <a:gd name="T31" fmla="*/ 61866663 h 602"/>
              <a:gd name="T32" fmla="*/ 3618934 w 340"/>
              <a:gd name="T33" fmla="*/ 62780329 h 602"/>
              <a:gd name="T34" fmla="*/ 0 w 340"/>
              <a:gd name="T35" fmla="*/ 59125665 h 602"/>
              <a:gd name="T36" fmla="*/ 904913 w 340"/>
              <a:gd name="T37" fmla="*/ 56254246 h 602"/>
              <a:gd name="T38" fmla="*/ 904913 w 340"/>
              <a:gd name="T39" fmla="*/ 56254246 h 602"/>
              <a:gd name="T40" fmla="*/ 18224457 w 340"/>
              <a:gd name="T41" fmla="*/ 39678188 h 602"/>
              <a:gd name="T42" fmla="*/ 904913 w 340"/>
              <a:gd name="T43" fmla="*/ 22188469 h 602"/>
              <a:gd name="T44" fmla="*/ 904913 w 340"/>
              <a:gd name="T45" fmla="*/ 22188469 h 602"/>
              <a:gd name="T46" fmla="*/ 0 w 340"/>
              <a:gd name="T47" fmla="*/ 19447471 h 602"/>
              <a:gd name="T48" fmla="*/ 3618934 w 340"/>
              <a:gd name="T49" fmla="*/ 15662387 h 602"/>
              <a:gd name="T50" fmla="*/ 6333315 w 340"/>
              <a:gd name="T51" fmla="*/ 17620139 h 602"/>
              <a:gd name="T52" fmla="*/ 6333315 w 340"/>
              <a:gd name="T53" fmla="*/ 17620139 h 602"/>
              <a:gd name="T54" fmla="*/ 18224457 w 340"/>
              <a:gd name="T55" fmla="*/ 29497442 h 602"/>
              <a:gd name="T56" fmla="*/ 18224457 w 340"/>
              <a:gd name="T57" fmla="*/ 3785086 h 602"/>
              <a:gd name="T58" fmla="*/ 21972818 w 340"/>
              <a:gd name="T59" fmla="*/ 0 h 602"/>
              <a:gd name="T60" fmla="*/ 24686843 w 340"/>
              <a:gd name="T61" fmla="*/ 913666 h 602"/>
              <a:gd name="T62" fmla="*/ 24686843 w 340"/>
              <a:gd name="T63" fmla="*/ 913666 h 602"/>
              <a:gd name="T64" fmla="*/ 42911295 w 340"/>
              <a:gd name="T65" fmla="*/ 19447471 h 602"/>
              <a:gd name="T66" fmla="*/ 42911295 w 340"/>
              <a:gd name="T67" fmla="*/ 19447471 h 602"/>
              <a:gd name="T68" fmla="*/ 43815848 w 340"/>
              <a:gd name="T69" fmla="*/ 22188469 h 602"/>
              <a:gd name="T70" fmla="*/ 42911295 w 340"/>
              <a:gd name="T71" fmla="*/ 24929473 h 602"/>
              <a:gd name="T72" fmla="*/ 25591756 w 340"/>
              <a:gd name="T73" fmla="*/ 66434632 h 602"/>
              <a:gd name="T74" fmla="*/ 25591756 w 340"/>
              <a:gd name="T75" fmla="*/ 66434632 h 602"/>
              <a:gd name="T76" fmla="*/ 34768516 w 340"/>
              <a:gd name="T77" fmla="*/ 56254246 h 602"/>
              <a:gd name="T78" fmla="*/ 25591756 w 340"/>
              <a:gd name="T79" fmla="*/ 47117936 h 602"/>
              <a:gd name="T80" fmla="*/ 25591756 w 340"/>
              <a:gd name="T81" fmla="*/ 66434632 h 602"/>
              <a:gd name="T82" fmla="*/ 25591756 w 340"/>
              <a:gd name="T83" fmla="*/ 12921389 h 602"/>
              <a:gd name="T84" fmla="*/ 25591756 w 340"/>
              <a:gd name="T85" fmla="*/ 12921389 h 602"/>
              <a:gd name="T86" fmla="*/ 25591756 w 340"/>
              <a:gd name="T87" fmla="*/ 31455194 h 602"/>
              <a:gd name="T88" fmla="*/ 34768516 w 340"/>
              <a:gd name="T89" fmla="*/ 22188469 h 602"/>
              <a:gd name="T90" fmla="*/ 25591756 w 340"/>
              <a:gd name="T91" fmla="*/ 12921389 h 60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40"/>
              <a:gd name="T139" fmla="*/ 0 h 602"/>
              <a:gd name="T140" fmla="*/ 340 w 340"/>
              <a:gd name="T141" fmla="*/ 602 h 602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40" h="602">
                <a:moveTo>
                  <a:pt x="332" y="191"/>
                </a:moveTo>
                <a:lnTo>
                  <a:pt x="332" y="191"/>
                </a:lnTo>
                <a:cubicBezTo>
                  <a:pt x="219" y="304"/>
                  <a:pt x="219" y="304"/>
                  <a:pt x="219" y="304"/>
                </a:cubicBezTo>
                <a:cubicBezTo>
                  <a:pt x="332" y="417"/>
                  <a:pt x="332" y="417"/>
                  <a:pt x="332" y="417"/>
                </a:cubicBezTo>
                <a:cubicBezTo>
                  <a:pt x="339" y="417"/>
                  <a:pt x="339" y="424"/>
                  <a:pt x="339" y="431"/>
                </a:cubicBezTo>
                <a:cubicBezTo>
                  <a:pt x="339" y="439"/>
                  <a:pt x="339" y="446"/>
                  <a:pt x="332" y="453"/>
                </a:cubicBezTo>
                <a:cubicBezTo>
                  <a:pt x="191" y="594"/>
                  <a:pt x="191" y="594"/>
                  <a:pt x="191" y="594"/>
                </a:cubicBezTo>
                <a:cubicBezTo>
                  <a:pt x="184" y="601"/>
                  <a:pt x="177" y="601"/>
                  <a:pt x="170" y="601"/>
                </a:cubicBezTo>
                <a:cubicBezTo>
                  <a:pt x="156" y="601"/>
                  <a:pt x="141" y="594"/>
                  <a:pt x="141" y="573"/>
                </a:cubicBezTo>
                <a:cubicBezTo>
                  <a:pt x="141" y="382"/>
                  <a:pt x="141" y="382"/>
                  <a:pt x="141" y="382"/>
                </a:cubicBezTo>
                <a:cubicBezTo>
                  <a:pt x="49" y="474"/>
                  <a:pt x="49" y="474"/>
                  <a:pt x="49" y="474"/>
                </a:cubicBezTo>
                <a:cubicBezTo>
                  <a:pt x="42" y="481"/>
                  <a:pt x="35" y="481"/>
                  <a:pt x="28" y="481"/>
                </a:cubicBezTo>
                <a:cubicBezTo>
                  <a:pt x="14" y="481"/>
                  <a:pt x="0" y="467"/>
                  <a:pt x="0" y="453"/>
                </a:cubicBezTo>
                <a:cubicBezTo>
                  <a:pt x="0" y="446"/>
                  <a:pt x="0" y="439"/>
                  <a:pt x="7" y="431"/>
                </a:cubicBezTo>
                <a:cubicBezTo>
                  <a:pt x="141" y="304"/>
                  <a:pt x="141" y="304"/>
                  <a:pt x="141" y="304"/>
                </a:cubicBezTo>
                <a:cubicBezTo>
                  <a:pt x="7" y="170"/>
                  <a:pt x="7" y="170"/>
                  <a:pt x="7" y="170"/>
                </a:cubicBezTo>
                <a:cubicBezTo>
                  <a:pt x="0" y="163"/>
                  <a:pt x="0" y="156"/>
                  <a:pt x="0" y="149"/>
                </a:cubicBezTo>
                <a:cubicBezTo>
                  <a:pt x="0" y="135"/>
                  <a:pt x="14" y="120"/>
                  <a:pt x="28" y="120"/>
                </a:cubicBezTo>
                <a:cubicBezTo>
                  <a:pt x="35" y="120"/>
                  <a:pt x="42" y="128"/>
                  <a:pt x="49" y="135"/>
                </a:cubicBezTo>
                <a:cubicBezTo>
                  <a:pt x="141" y="226"/>
                  <a:pt x="141" y="226"/>
                  <a:pt x="141" y="226"/>
                </a:cubicBezTo>
                <a:cubicBezTo>
                  <a:pt x="141" y="29"/>
                  <a:pt x="141" y="29"/>
                  <a:pt x="141" y="29"/>
                </a:cubicBezTo>
                <a:cubicBezTo>
                  <a:pt x="141" y="15"/>
                  <a:pt x="156" y="0"/>
                  <a:pt x="170" y="0"/>
                </a:cubicBezTo>
                <a:cubicBezTo>
                  <a:pt x="177" y="0"/>
                  <a:pt x="184" y="0"/>
                  <a:pt x="191" y="7"/>
                </a:cubicBezTo>
                <a:cubicBezTo>
                  <a:pt x="332" y="149"/>
                  <a:pt x="332" y="149"/>
                  <a:pt x="332" y="149"/>
                </a:cubicBezTo>
                <a:cubicBezTo>
                  <a:pt x="339" y="156"/>
                  <a:pt x="339" y="163"/>
                  <a:pt x="339" y="170"/>
                </a:cubicBezTo>
                <a:cubicBezTo>
                  <a:pt x="339" y="177"/>
                  <a:pt x="339" y="184"/>
                  <a:pt x="332" y="191"/>
                </a:cubicBezTo>
                <a:close/>
                <a:moveTo>
                  <a:pt x="198" y="509"/>
                </a:moveTo>
                <a:lnTo>
                  <a:pt x="198" y="509"/>
                </a:lnTo>
                <a:cubicBezTo>
                  <a:pt x="269" y="431"/>
                  <a:pt x="269" y="431"/>
                  <a:pt x="269" y="431"/>
                </a:cubicBezTo>
                <a:cubicBezTo>
                  <a:pt x="198" y="361"/>
                  <a:pt x="198" y="361"/>
                  <a:pt x="198" y="361"/>
                </a:cubicBezTo>
                <a:lnTo>
                  <a:pt x="198" y="509"/>
                </a:lnTo>
                <a:close/>
                <a:moveTo>
                  <a:pt x="198" y="99"/>
                </a:moveTo>
                <a:lnTo>
                  <a:pt x="198" y="99"/>
                </a:lnTo>
                <a:cubicBezTo>
                  <a:pt x="198" y="241"/>
                  <a:pt x="198" y="241"/>
                  <a:pt x="198" y="241"/>
                </a:cubicBezTo>
                <a:cubicBezTo>
                  <a:pt x="269" y="170"/>
                  <a:pt x="269" y="170"/>
                  <a:pt x="269" y="170"/>
                </a:cubicBezTo>
                <a:lnTo>
                  <a:pt x="198" y="9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Freeform 54">
            <a:extLst>
              <a:ext uri="{FF2B5EF4-FFF2-40B4-BE49-F238E27FC236}">
                <a16:creationId xmlns:a16="http://schemas.microsoft.com/office/drawing/2014/main" id="{DDE421FA-6A39-4514-864A-563B8206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1363" y="3755506"/>
            <a:ext cx="163512" cy="163512"/>
          </a:xfrm>
          <a:custGeom>
            <a:avLst/>
            <a:gdLst>
              <a:gd name="T0" fmla="*/ 45916978 w 454"/>
              <a:gd name="T1" fmla="*/ 43255601 h 453"/>
              <a:gd name="T2" fmla="*/ 45916978 w 454"/>
              <a:gd name="T3" fmla="*/ 43255601 h 453"/>
              <a:gd name="T4" fmla="*/ 18418871 w 454"/>
              <a:gd name="T5" fmla="*/ 45079500 h 453"/>
              <a:gd name="T6" fmla="*/ 6485377 w 454"/>
              <a:gd name="T7" fmla="*/ 57066056 h 453"/>
              <a:gd name="T8" fmla="*/ 907960 w 454"/>
              <a:gd name="T9" fmla="*/ 57066056 h 453"/>
              <a:gd name="T10" fmla="*/ 907960 w 454"/>
              <a:gd name="T11" fmla="*/ 51594000 h 453"/>
              <a:gd name="T12" fmla="*/ 13749056 w 454"/>
              <a:gd name="T13" fmla="*/ 39607444 h 453"/>
              <a:gd name="T14" fmla="*/ 15564975 w 454"/>
              <a:gd name="T15" fmla="*/ 11986551 h 453"/>
              <a:gd name="T16" fmla="*/ 22958669 w 454"/>
              <a:gd name="T17" fmla="*/ 4559928 h 453"/>
              <a:gd name="T18" fmla="*/ 27498472 w 454"/>
              <a:gd name="T19" fmla="*/ 10162289 h 453"/>
              <a:gd name="T20" fmla="*/ 36707725 w 454"/>
              <a:gd name="T21" fmla="*/ 912130 h 453"/>
              <a:gd name="T22" fmla="*/ 41247523 w 454"/>
              <a:gd name="T23" fmla="*/ 912130 h 453"/>
              <a:gd name="T24" fmla="*/ 41247523 w 454"/>
              <a:gd name="T25" fmla="*/ 6514492 h 453"/>
              <a:gd name="T26" fmla="*/ 33075887 w 454"/>
              <a:gd name="T27" fmla="*/ 14722579 h 453"/>
              <a:gd name="T28" fmla="*/ 43193099 w 454"/>
              <a:gd name="T29" fmla="*/ 24884871 h 453"/>
              <a:gd name="T30" fmla="*/ 51365107 w 454"/>
              <a:gd name="T31" fmla="*/ 16546477 h 453"/>
              <a:gd name="T32" fmla="*/ 56812864 w 454"/>
              <a:gd name="T33" fmla="*/ 16546477 h 453"/>
              <a:gd name="T34" fmla="*/ 56812864 w 454"/>
              <a:gd name="T35" fmla="*/ 22148837 h 453"/>
              <a:gd name="T36" fmla="*/ 48641228 w 454"/>
              <a:gd name="T37" fmla="*/ 30356926 h 453"/>
              <a:gd name="T38" fmla="*/ 53181026 w 454"/>
              <a:gd name="T39" fmla="*/ 35959286 h 453"/>
              <a:gd name="T40" fmla="*/ 45916978 w 454"/>
              <a:gd name="T41" fmla="*/ 43255601 h 45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454"/>
              <a:gd name="T64" fmla="*/ 0 h 453"/>
              <a:gd name="T65" fmla="*/ 454 w 454"/>
              <a:gd name="T66" fmla="*/ 453 h 45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454" h="453">
                <a:moveTo>
                  <a:pt x="354" y="332"/>
                </a:moveTo>
                <a:lnTo>
                  <a:pt x="354" y="332"/>
                </a:lnTo>
                <a:cubicBezTo>
                  <a:pt x="297" y="389"/>
                  <a:pt x="205" y="396"/>
                  <a:pt x="142" y="346"/>
                </a:cubicBezTo>
                <a:cubicBezTo>
                  <a:pt x="50" y="438"/>
                  <a:pt x="50" y="438"/>
                  <a:pt x="50" y="438"/>
                </a:cubicBezTo>
                <a:cubicBezTo>
                  <a:pt x="36" y="452"/>
                  <a:pt x="22" y="452"/>
                  <a:pt x="7" y="438"/>
                </a:cubicBezTo>
                <a:cubicBezTo>
                  <a:pt x="0" y="431"/>
                  <a:pt x="0" y="410"/>
                  <a:pt x="7" y="396"/>
                </a:cubicBezTo>
                <a:cubicBezTo>
                  <a:pt x="106" y="304"/>
                  <a:pt x="106" y="304"/>
                  <a:pt x="106" y="304"/>
                </a:cubicBezTo>
                <a:cubicBezTo>
                  <a:pt x="57" y="240"/>
                  <a:pt x="57" y="148"/>
                  <a:pt x="120" y="92"/>
                </a:cubicBezTo>
                <a:cubicBezTo>
                  <a:pt x="177" y="35"/>
                  <a:pt x="177" y="35"/>
                  <a:pt x="177" y="35"/>
                </a:cubicBezTo>
                <a:cubicBezTo>
                  <a:pt x="212" y="78"/>
                  <a:pt x="212" y="78"/>
                  <a:pt x="212" y="78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311" y="0"/>
                  <a:pt x="318" y="7"/>
                </a:cubicBezTo>
                <a:cubicBezTo>
                  <a:pt x="333" y="21"/>
                  <a:pt x="333" y="35"/>
                  <a:pt x="318" y="50"/>
                </a:cubicBezTo>
                <a:cubicBezTo>
                  <a:pt x="255" y="113"/>
                  <a:pt x="255" y="113"/>
                  <a:pt x="255" y="113"/>
                </a:cubicBezTo>
                <a:cubicBezTo>
                  <a:pt x="333" y="191"/>
                  <a:pt x="333" y="191"/>
                  <a:pt x="333" y="191"/>
                </a:cubicBezTo>
                <a:cubicBezTo>
                  <a:pt x="396" y="127"/>
                  <a:pt x="396" y="127"/>
                  <a:pt x="396" y="127"/>
                </a:cubicBezTo>
                <a:cubicBezTo>
                  <a:pt x="410" y="120"/>
                  <a:pt x="431" y="120"/>
                  <a:pt x="438" y="127"/>
                </a:cubicBezTo>
                <a:cubicBezTo>
                  <a:pt x="453" y="141"/>
                  <a:pt x="453" y="155"/>
                  <a:pt x="438" y="170"/>
                </a:cubicBezTo>
                <a:cubicBezTo>
                  <a:pt x="375" y="233"/>
                  <a:pt x="375" y="233"/>
                  <a:pt x="375" y="233"/>
                </a:cubicBezTo>
                <a:cubicBezTo>
                  <a:pt x="410" y="276"/>
                  <a:pt x="410" y="276"/>
                  <a:pt x="410" y="276"/>
                </a:cubicBezTo>
                <a:lnTo>
                  <a:pt x="354" y="332"/>
                </a:lnTo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Freeform 55">
            <a:extLst>
              <a:ext uri="{FF2B5EF4-FFF2-40B4-BE49-F238E27FC236}">
                <a16:creationId xmlns:a16="http://schemas.microsoft.com/office/drawing/2014/main" id="{65B32A1F-7052-4F90-903D-8D0F34CC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963" y="3004618"/>
            <a:ext cx="201612" cy="201613"/>
          </a:xfrm>
          <a:custGeom>
            <a:avLst/>
            <a:gdLst>
              <a:gd name="T0" fmla="*/ 9105359 w 559"/>
              <a:gd name="T1" fmla="*/ 64260081 h 559"/>
              <a:gd name="T2" fmla="*/ 9105359 w 559"/>
              <a:gd name="T3" fmla="*/ 64260081 h 559"/>
              <a:gd name="T4" fmla="*/ 8194679 w 559"/>
              <a:gd name="T5" fmla="*/ 63349396 h 559"/>
              <a:gd name="T6" fmla="*/ 8194679 w 559"/>
              <a:gd name="T7" fmla="*/ 33040364 h 559"/>
              <a:gd name="T8" fmla="*/ 33039118 w 559"/>
              <a:gd name="T9" fmla="*/ 8195081 h 559"/>
              <a:gd name="T10" fmla="*/ 63346557 w 559"/>
              <a:gd name="T11" fmla="*/ 8195081 h 559"/>
              <a:gd name="T12" fmla="*/ 64257237 w 559"/>
              <a:gd name="T13" fmla="*/ 9105765 h 559"/>
              <a:gd name="T14" fmla="*/ 64257237 w 559"/>
              <a:gd name="T15" fmla="*/ 39414434 h 559"/>
              <a:gd name="T16" fmla="*/ 39542635 w 559"/>
              <a:gd name="T17" fmla="*/ 64260081 h 559"/>
              <a:gd name="T18" fmla="*/ 9105359 w 559"/>
              <a:gd name="T19" fmla="*/ 64260081 h 559"/>
              <a:gd name="T20" fmla="*/ 46826993 w 559"/>
              <a:gd name="T21" fmla="*/ 46829028 h 559"/>
              <a:gd name="T22" fmla="*/ 46826993 w 559"/>
              <a:gd name="T23" fmla="*/ 46829028 h 559"/>
              <a:gd name="T24" fmla="*/ 25754761 w 559"/>
              <a:gd name="T25" fmla="*/ 25625770 h 559"/>
              <a:gd name="T26" fmla="*/ 12877561 w 559"/>
              <a:gd name="T27" fmla="*/ 38504110 h 559"/>
              <a:gd name="T28" fmla="*/ 12877561 w 559"/>
              <a:gd name="T29" fmla="*/ 58796695 h 559"/>
              <a:gd name="T30" fmla="*/ 13787880 w 559"/>
              <a:gd name="T31" fmla="*/ 59707019 h 559"/>
              <a:gd name="T32" fmla="*/ 33949438 w 559"/>
              <a:gd name="T33" fmla="*/ 59707019 h 559"/>
              <a:gd name="T34" fmla="*/ 46826993 w 559"/>
              <a:gd name="T35" fmla="*/ 46829028 h 55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59"/>
              <a:gd name="T55" fmla="*/ 0 h 559"/>
              <a:gd name="T56" fmla="*/ 559 w 559"/>
              <a:gd name="T57" fmla="*/ 559 h 559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59" h="559">
                <a:moveTo>
                  <a:pt x="70" y="494"/>
                </a:moveTo>
                <a:lnTo>
                  <a:pt x="70" y="494"/>
                </a:lnTo>
                <a:cubicBezTo>
                  <a:pt x="63" y="487"/>
                  <a:pt x="63" y="487"/>
                  <a:pt x="63" y="487"/>
                </a:cubicBezTo>
                <a:cubicBezTo>
                  <a:pt x="0" y="424"/>
                  <a:pt x="0" y="318"/>
                  <a:pt x="63" y="254"/>
                </a:cubicBezTo>
                <a:cubicBezTo>
                  <a:pt x="254" y="63"/>
                  <a:pt x="254" y="63"/>
                  <a:pt x="254" y="63"/>
                </a:cubicBezTo>
                <a:cubicBezTo>
                  <a:pt x="318" y="0"/>
                  <a:pt x="424" y="0"/>
                  <a:pt x="487" y="63"/>
                </a:cubicBezTo>
                <a:cubicBezTo>
                  <a:pt x="494" y="70"/>
                  <a:pt x="494" y="70"/>
                  <a:pt x="494" y="70"/>
                </a:cubicBezTo>
                <a:cubicBezTo>
                  <a:pt x="558" y="134"/>
                  <a:pt x="558" y="240"/>
                  <a:pt x="494" y="303"/>
                </a:cubicBezTo>
                <a:cubicBezTo>
                  <a:pt x="304" y="494"/>
                  <a:pt x="304" y="494"/>
                  <a:pt x="304" y="494"/>
                </a:cubicBezTo>
                <a:cubicBezTo>
                  <a:pt x="240" y="558"/>
                  <a:pt x="134" y="558"/>
                  <a:pt x="70" y="494"/>
                </a:cubicBezTo>
                <a:close/>
                <a:moveTo>
                  <a:pt x="360" y="360"/>
                </a:moveTo>
                <a:lnTo>
                  <a:pt x="360" y="360"/>
                </a:lnTo>
                <a:cubicBezTo>
                  <a:pt x="198" y="197"/>
                  <a:pt x="198" y="197"/>
                  <a:pt x="198" y="197"/>
                </a:cubicBezTo>
                <a:cubicBezTo>
                  <a:pt x="99" y="296"/>
                  <a:pt x="99" y="296"/>
                  <a:pt x="99" y="296"/>
                </a:cubicBezTo>
                <a:cubicBezTo>
                  <a:pt x="56" y="339"/>
                  <a:pt x="56" y="409"/>
                  <a:pt x="99" y="452"/>
                </a:cubicBezTo>
                <a:cubicBezTo>
                  <a:pt x="106" y="459"/>
                  <a:pt x="106" y="459"/>
                  <a:pt x="106" y="459"/>
                </a:cubicBezTo>
                <a:cubicBezTo>
                  <a:pt x="148" y="501"/>
                  <a:pt x="219" y="501"/>
                  <a:pt x="261" y="459"/>
                </a:cubicBezTo>
                <a:lnTo>
                  <a:pt x="360" y="360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Freeform 56">
            <a:extLst>
              <a:ext uri="{FF2B5EF4-FFF2-40B4-BE49-F238E27FC236}">
                <a16:creationId xmlns:a16="http://schemas.microsoft.com/office/drawing/2014/main" id="{7D680110-3274-490E-BF70-20D025A34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009381"/>
            <a:ext cx="138112" cy="190500"/>
          </a:xfrm>
          <a:custGeom>
            <a:avLst/>
            <a:gdLst>
              <a:gd name="T0" fmla="*/ 24836003 w 383"/>
              <a:gd name="T1" fmla="*/ 68214418 h 531"/>
              <a:gd name="T2" fmla="*/ 24836003 w 383"/>
              <a:gd name="T3" fmla="*/ 68214418 h 531"/>
              <a:gd name="T4" fmla="*/ 0 w 383"/>
              <a:gd name="T5" fmla="*/ 43631666 h 531"/>
              <a:gd name="T6" fmla="*/ 23925834 w 383"/>
              <a:gd name="T7" fmla="*/ 0 h 531"/>
              <a:gd name="T8" fmla="*/ 49672006 w 383"/>
              <a:gd name="T9" fmla="*/ 43631666 h 531"/>
              <a:gd name="T10" fmla="*/ 24836003 w 383"/>
              <a:gd name="T11" fmla="*/ 68214418 h 53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3"/>
              <a:gd name="T19" fmla="*/ 0 h 531"/>
              <a:gd name="T20" fmla="*/ 383 w 383"/>
              <a:gd name="T21" fmla="*/ 531 h 53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3" h="531">
                <a:moveTo>
                  <a:pt x="191" y="530"/>
                </a:moveTo>
                <a:lnTo>
                  <a:pt x="191" y="530"/>
                </a:lnTo>
                <a:cubicBezTo>
                  <a:pt x="92" y="530"/>
                  <a:pt x="0" y="445"/>
                  <a:pt x="0" y="339"/>
                </a:cubicBezTo>
                <a:cubicBezTo>
                  <a:pt x="0" y="240"/>
                  <a:pt x="184" y="0"/>
                  <a:pt x="184" y="0"/>
                </a:cubicBezTo>
                <a:cubicBezTo>
                  <a:pt x="184" y="0"/>
                  <a:pt x="382" y="233"/>
                  <a:pt x="382" y="339"/>
                </a:cubicBezTo>
                <a:cubicBezTo>
                  <a:pt x="382" y="445"/>
                  <a:pt x="290" y="530"/>
                  <a:pt x="191" y="530"/>
                </a:cubicBezTo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Freeform 57">
            <a:extLst>
              <a:ext uri="{FF2B5EF4-FFF2-40B4-BE49-F238E27FC236}">
                <a16:creationId xmlns:a16="http://schemas.microsoft.com/office/drawing/2014/main" id="{4ADD0D42-D572-46F5-B565-F0131A832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613" y="3009381"/>
            <a:ext cx="217487" cy="190500"/>
          </a:xfrm>
          <a:custGeom>
            <a:avLst/>
            <a:gdLst>
              <a:gd name="T0" fmla="*/ 76611774 w 602"/>
              <a:gd name="T1" fmla="*/ 37196285 h 531"/>
              <a:gd name="T2" fmla="*/ 40589861 w 602"/>
              <a:gd name="T3" fmla="*/ 51868736 h 531"/>
              <a:gd name="T4" fmla="*/ 40589861 w 602"/>
              <a:gd name="T5" fmla="*/ 51868736 h 531"/>
              <a:gd name="T6" fmla="*/ 39676199 w 602"/>
              <a:gd name="T7" fmla="*/ 52769574 h 531"/>
              <a:gd name="T8" fmla="*/ 37849237 w 602"/>
              <a:gd name="T9" fmla="*/ 51868736 h 531"/>
              <a:gd name="T10" fmla="*/ 37849237 w 602"/>
              <a:gd name="T11" fmla="*/ 51868736 h 531"/>
              <a:gd name="T12" fmla="*/ 1957744 w 602"/>
              <a:gd name="T13" fmla="*/ 37196285 h 531"/>
              <a:gd name="T14" fmla="*/ 3785068 w 602"/>
              <a:gd name="T15" fmla="*/ 30889698 h 531"/>
              <a:gd name="T16" fmla="*/ 5612031 w 602"/>
              <a:gd name="T17" fmla="*/ 30889698 h 531"/>
              <a:gd name="T18" fmla="*/ 5612031 w 602"/>
              <a:gd name="T19" fmla="*/ 30889698 h 531"/>
              <a:gd name="T20" fmla="*/ 73871150 w 602"/>
              <a:gd name="T21" fmla="*/ 30889698 h 531"/>
              <a:gd name="T22" fmla="*/ 73871150 w 602"/>
              <a:gd name="T23" fmla="*/ 30889698 h 531"/>
              <a:gd name="T24" fmla="*/ 74784451 w 602"/>
              <a:gd name="T25" fmla="*/ 30889698 h 531"/>
              <a:gd name="T26" fmla="*/ 76611774 w 602"/>
              <a:gd name="T27" fmla="*/ 37196285 h 531"/>
              <a:gd name="T28" fmla="*/ 76611774 w 602"/>
              <a:gd name="T29" fmla="*/ 21751436 h 531"/>
              <a:gd name="T30" fmla="*/ 40589861 w 602"/>
              <a:gd name="T31" fmla="*/ 36295088 h 531"/>
              <a:gd name="T32" fmla="*/ 40589861 w 602"/>
              <a:gd name="T33" fmla="*/ 36295088 h 531"/>
              <a:gd name="T34" fmla="*/ 39676199 w 602"/>
              <a:gd name="T35" fmla="*/ 36295088 h 531"/>
              <a:gd name="T36" fmla="*/ 37849237 w 602"/>
              <a:gd name="T37" fmla="*/ 36295088 h 531"/>
              <a:gd name="T38" fmla="*/ 37849237 w 602"/>
              <a:gd name="T39" fmla="*/ 36295088 h 531"/>
              <a:gd name="T40" fmla="*/ 1957744 w 602"/>
              <a:gd name="T41" fmla="*/ 21751436 h 531"/>
              <a:gd name="T42" fmla="*/ 1957744 w 602"/>
              <a:gd name="T43" fmla="*/ 15444849 h 531"/>
              <a:gd name="T44" fmla="*/ 37849237 w 602"/>
              <a:gd name="T45" fmla="*/ 900839 h 531"/>
              <a:gd name="T46" fmla="*/ 37849237 w 602"/>
              <a:gd name="T47" fmla="*/ 900839 h 531"/>
              <a:gd name="T48" fmla="*/ 39676199 w 602"/>
              <a:gd name="T49" fmla="*/ 0 h 531"/>
              <a:gd name="T50" fmla="*/ 40589861 w 602"/>
              <a:gd name="T51" fmla="*/ 900839 h 531"/>
              <a:gd name="T52" fmla="*/ 40589861 w 602"/>
              <a:gd name="T53" fmla="*/ 900839 h 531"/>
              <a:gd name="T54" fmla="*/ 76611774 w 602"/>
              <a:gd name="T55" fmla="*/ 15444849 h 531"/>
              <a:gd name="T56" fmla="*/ 76611774 w 602"/>
              <a:gd name="T57" fmla="*/ 21751436 h 531"/>
              <a:gd name="T58" fmla="*/ 3785068 w 602"/>
              <a:gd name="T59" fmla="*/ 46334541 h 531"/>
              <a:gd name="T60" fmla="*/ 5612031 w 602"/>
              <a:gd name="T61" fmla="*/ 46334541 h 531"/>
              <a:gd name="T62" fmla="*/ 5612031 w 602"/>
              <a:gd name="T63" fmla="*/ 46334541 h 531"/>
              <a:gd name="T64" fmla="*/ 73871150 w 602"/>
              <a:gd name="T65" fmla="*/ 46334541 h 531"/>
              <a:gd name="T66" fmla="*/ 73871150 w 602"/>
              <a:gd name="T67" fmla="*/ 46334541 h 531"/>
              <a:gd name="T68" fmla="*/ 74784451 w 602"/>
              <a:gd name="T69" fmla="*/ 46334541 h 531"/>
              <a:gd name="T70" fmla="*/ 76611774 w 602"/>
              <a:gd name="T71" fmla="*/ 53670772 h 531"/>
              <a:gd name="T72" fmla="*/ 40589861 w 602"/>
              <a:gd name="T73" fmla="*/ 68214418 h 531"/>
              <a:gd name="T74" fmla="*/ 40589861 w 602"/>
              <a:gd name="T75" fmla="*/ 68214418 h 531"/>
              <a:gd name="T76" fmla="*/ 39676199 w 602"/>
              <a:gd name="T77" fmla="*/ 68214418 h 531"/>
              <a:gd name="T78" fmla="*/ 37849237 w 602"/>
              <a:gd name="T79" fmla="*/ 68214418 h 531"/>
              <a:gd name="T80" fmla="*/ 37849237 w 602"/>
              <a:gd name="T81" fmla="*/ 68214418 h 531"/>
              <a:gd name="T82" fmla="*/ 1957744 w 602"/>
              <a:gd name="T83" fmla="*/ 53670772 h 531"/>
              <a:gd name="T84" fmla="*/ 3785068 w 602"/>
              <a:gd name="T85" fmla="*/ 46334541 h 53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02"/>
              <a:gd name="T130" fmla="*/ 0 h 531"/>
              <a:gd name="T131" fmla="*/ 602 w 602"/>
              <a:gd name="T132" fmla="*/ 531 h 53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02" h="531">
                <a:moveTo>
                  <a:pt x="587" y="289"/>
                </a:moveTo>
                <a:lnTo>
                  <a:pt x="587" y="289"/>
                </a:lnTo>
                <a:cubicBezTo>
                  <a:pt x="311" y="403"/>
                  <a:pt x="311" y="403"/>
                  <a:pt x="311" y="403"/>
                </a:cubicBezTo>
                <a:cubicBezTo>
                  <a:pt x="311" y="410"/>
                  <a:pt x="304" y="410"/>
                  <a:pt x="304" y="410"/>
                </a:cubicBezTo>
                <a:cubicBezTo>
                  <a:pt x="297" y="410"/>
                  <a:pt x="297" y="410"/>
                  <a:pt x="290" y="403"/>
                </a:cubicBezTo>
                <a:cubicBezTo>
                  <a:pt x="15" y="289"/>
                  <a:pt x="15" y="289"/>
                  <a:pt x="15" y="289"/>
                </a:cubicBezTo>
                <a:cubicBezTo>
                  <a:pt x="7" y="289"/>
                  <a:pt x="0" y="275"/>
                  <a:pt x="0" y="268"/>
                </a:cubicBezTo>
                <a:cubicBezTo>
                  <a:pt x="0" y="247"/>
                  <a:pt x="15" y="240"/>
                  <a:pt x="29" y="240"/>
                </a:cubicBezTo>
                <a:cubicBezTo>
                  <a:pt x="36" y="240"/>
                  <a:pt x="36" y="240"/>
                  <a:pt x="43" y="240"/>
                </a:cubicBezTo>
                <a:cubicBezTo>
                  <a:pt x="304" y="346"/>
                  <a:pt x="304" y="346"/>
                  <a:pt x="304" y="346"/>
                </a:cubicBezTo>
                <a:cubicBezTo>
                  <a:pt x="566" y="240"/>
                  <a:pt x="566" y="240"/>
                  <a:pt x="566" y="240"/>
                </a:cubicBezTo>
                <a:lnTo>
                  <a:pt x="573" y="240"/>
                </a:lnTo>
                <a:cubicBezTo>
                  <a:pt x="594" y="240"/>
                  <a:pt x="601" y="247"/>
                  <a:pt x="601" y="268"/>
                </a:cubicBezTo>
                <a:cubicBezTo>
                  <a:pt x="601" y="275"/>
                  <a:pt x="594" y="289"/>
                  <a:pt x="587" y="289"/>
                </a:cubicBezTo>
                <a:close/>
                <a:moveTo>
                  <a:pt x="587" y="169"/>
                </a:moveTo>
                <a:lnTo>
                  <a:pt x="587" y="169"/>
                </a:lnTo>
                <a:cubicBezTo>
                  <a:pt x="311" y="282"/>
                  <a:pt x="311" y="282"/>
                  <a:pt x="311" y="282"/>
                </a:cubicBezTo>
                <a:lnTo>
                  <a:pt x="304" y="282"/>
                </a:lnTo>
                <a:cubicBezTo>
                  <a:pt x="297" y="282"/>
                  <a:pt x="297" y="282"/>
                  <a:pt x="290" y="282"/>
                </a:cubicBezTo>
                <a:cubicBezTo>
                  <a:pt x="15" y="169"/>
                  <a:pt x="15" y="169"/>
                  <a:pt x="15" y="169"/>
                </a:cubicBezTo>
                <a:cubicBezTo>
                  <a:pt x="7" y="162"/>
                  <a:pt x="0" y="155"/>
                  <a:pt x="0" y="141"/>
                </a:cubicBezTo>
                <a:cubicBezTo>
                  <a:pt x="0" y="134"/>
                  <a:pt x="7" y="120"/>
                  <a:pt x="15" y="120"/>
                </a:cubicBezTo>
                <a:cubicBezTo>
                  <a:pt x="290" y="7"/>
                  <a:pt x="290" y="7"/>
                  <a:pt x="290" y="7"/>
                </a:cubicBezTo>
                <a:cubicBezTo>
                  <a:pt x="297" y="0"/>
                  <a:pt x="297" y="0"/>
                  <a:pt x="304" y="0"/>
                </a:cubicBezTo>
                <a:cubicBezTo>
                  <a:pt x="304" y="0"/>
                  <a:pt x="311" y="0"/>
                  <a:pt x="311" y="7"/>
                </a:cubicBezTo>
                <a:cubicBezTo>
                  <a:pt x="587" y="120"/>
                  <a:pt x="587" y="120"/>
                  <a:pt x="587" y="120"/>
                </a:cubicBezTo>
                <a:cubicBezTo>
                  <a:pt x="594" y="120"/>
                  <a:pt x="601" y="134"/>
                  <a:pt x="601" y="141"/>
                </a:cubicBezTo>
                <a:cubicBezTo>
                  <a:pt x="601" y="155"/>
                  <a:pt x="594" y="162"/>
                  <a:pt x="587" y="169"/>
                </a:cubicBezTo>
                <a:close/>
                <a:moveTo>
                  <a:pt x="29" y="360"/>
                </a:moveTo>
                <a:lnTo>
                  <a:pt x="29" y="360"/>
                </a:lnTo>
                <a:cubicBezTo>
                  <a:pt x="36" y="360"/>
                  <a:pt x="36" y="360"/>
                  <a:pt x="43" y="360"/>
                </a:cubicBezTo>
                <a:cubicBezTo>
                  <a:pt x="304" y="473"/>
                  <a:pt x="304" y="473"/>
                  <a:pt x="304" y="473"/>
                </a:cubicBezTo>
                <a:cubicBezTo>
                  <a:pt x="566" y="360"/>
                  <a:pt x="566" y="360"/>
                  <a:pt x="566" y="360"/>
                </a:cubicBezTo>
                <a:lnTo>
                  <a:pt x="573" y="360"/>
                </a:lnTo>
                <a:cubicBezTo>
                  <a:pt x="594" y="360"/>
                  <a:pt x="601" y="374"/>
                  <a:pt x="601" y="388"/>
                </a:cubicBezTo>
                <a:cubicBezTo>
                  <a:pt x="601" y="403"/>
                  <a:pt x="594" y="410"/>
                  <a:pt x="587" y="417"/>
                </a:cubicBezTo>
                <a:cubicBezTo>
                  <a:pt x="311" y="530"/>
                  <a:pt x="311" y="530"/>
                  <a:pt x="311" y="530"/>
                </a:cubicBezTo>
                <a:lnTo>
                  <a:pt x="304" y="530"/>
                </a:lnTo>
                <a:cubicBezTo>
                  <a:pt x="297" y="530"/>
                  <a:pt x="297" y="530"/>
                  <a:pt x="290" y="530"/>
                </a:cubicBezTo>
                <a:cubicBezTo>
                  <a:pt x="15" y="417"/>
                  <a:pt x="15" y="417"/>
                  <a:pt x="15" y="417"/>
                </a:cubicBezTo>
                <a:cubicBezTo>
                  <a:pt x="7" y="410"/>
                  <a:pt x="0" y="403"/>
                  <a:pt x="0" y="388"/>
                </a:cubicBezTo>
                <a:cubicBezTo>
                  <a:pt x="0" y="374"/>
                  <a:pt x="15" y="360"/>
                  <a:pt x="29" y="36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Freeform 58">
            <a:extLst>
              <a:ext uri="{FF2B5EF4-FFF2-40B4-BE49-F238E27FC236}">
                <a16:creationId xmlns:a16="http://schemas.microsoft.com/office/drawing/2014/main" id="{5F07F420-4939-4C90-9C40-A5D7D4734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996681"/>
            <a:ext cx="217488" cy="217487"/>
          </a:xfrm>
          <a:custGeom>
            <a:avLst/>
            <a:gdLst>
              <a:gd name="T0" fmla="*/ 38763077 w 602"/>
              <a:gd name="T1" fmla="*/ 78441988 h 602"/>
              <a:gd name="T2" fmla="*/ 38763077 w 602"/>
              <a:gd name="T3" fmla="*/ 78441988 h 602"/>
              <a:gd name="T4" fmla="*/ 0 w 602"/>
              <a:gd name="T5" fmla="*/ 39677644 h 602"/>
              <a:gd name="T6" fmla="*/ 38763077 w 602"/>
              <a:gd name="T7" fmla="*/ 0 h 602"/>
              <a:gd name="T8" fmla="*/ 78439820 w 602"/>
              <a:gd name="T9" fmla="*/ 39677644 h 602"/>
              <a:gd name="T10" fmla="*/ 38763077 w 602"/>
              <a:gd name="T11" fmla="*/ 78441988 h 602"/>
              <a:gd name="T12" fmla="*/ 38763077 w 602"/>
              <a:gd name="T13" fmla="*/ 7439717 h 602"/>
              <a:gd name="T14" fmla="*/ 38763077 w 602"/>
              <a:gd name="T15" fmla="*/ 7439717 h 602"/>
              <a:gd name="T16" fmla="*/ 7439390 w 602"/>
              <a:gd name="T17" fmla="*/ 39677644 h 602"/>
              <a:gd name="T18" fmla="*/ 38763077 w 602"/>
              <a:gd name="T19" fmla="*/ 71002274 h 602"/>
              <a:gd name="T20" fmla="*/ 71000433 w 602"/>
              <a:gd name="T21" fmla="*/ 39677644 h 602"/>
              <a:gd name="T22" fmla="*/ 38763077 w 602"/>
              <a:gd name="T23" fmla="*/ 7439717 h 602"/>
              <a:gd name="T24" fmla="*/ 38763077 w 602"/>
              <a:gd name="T25" fmla="*/ 62779679 h 602"/>
              <a:gd name="T26" fmla="*/ 38763077 w 602"/>
              <a:gd name="T27" fmla="*/ 62779679 h 602"/>
              <a:gd name="T28" fmla="*/ 15661664 w 602"/>
              <a:gd name="T29" fmla="*/ 39677644 h 602"/>
              <a:gd name="T30" fmla="*/ 38763077 w 602"/>
              <a:gd name="T31" fmla="*/ 15662315 h 602"/>
              <a:gd name="T32" fmla="*/ 62777800 w 602"/>
              <a:gd name="T33" fmla="*/ 39677644 h 602"/>
              <a:gd name="T34" fmla="*/ 38763077 w 602"/>
              <a:gd name="T35" fmla="*/ 62779679 h 602"/>
              <a:gd name="T36" fmla="*/ 38763077 w 602"/>
              <a:gd name="T37" fmla="*/ 23102029 h 602"/>
              <a:gd name="T38" fmla="*/ 38763077 w 602"/>
              <a:gd name="T39" fmla="*/ 23102029 h 602"/>
              <a:gd name="T40" fmla="*/ 23101051 w 602"/>
              <a:gd name="T41" fmla="*/ 39677644 h 602"/>
              <a:gd name="T42" fmla="*/ 38763077 w 602"/>
              <a:gd name="T43" fmla="*/ 55339965 h 602"/>
              <a:gd name="T44" fmla="*/ 55338413 w 602"/>
              <a:gd name="T45" fmla="*/ 39677644 h 602"/>
              <a:gd name="T46" fmla="*/ 38763077 w 602"/>
              <a:gd name="T47" fmla="*/ 23102029 h 602"/>
              <a:gd name="T48" fmla="*/ 38763077 w 602"/>
              <a:gd name="T49" fmla="*/ 47117359 h 602"/>
              <a:gd name="T50" fmla="*/ 38763077 w 602"/>
              <a:gd name="T51" fmla="*/ 47117359 h 602"/>
              <a:gd name="T52" fmla="*/ 31323690 w 602"/>
              <a:gd name="T53" fmla="*/ 39677644 h 602"/>
              <a:gd name="T54" fmla="*/ 38763077 w 602"/>
              <a:gd name="T55" fmla="*/ 32368711 h 602"/>
              <a:gd name="T56" fmla="*/ 46202464 w 602"/>
              <a:gd name="T57" fmla="*/ 39677644 h 602"/>
              <a:gd name="T58" fmla="*/ 38763077 w 602"/>
              <a:gd name="T59" fmla="*/ 47117359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602"/>
              <a:gd name="T91" fmla="*/ 0 h 602"/>
              <a:gd name="T92" fmla="*/ 602 w 602"/>
              <a:gd name="T93" fmla="*/ 602 h 60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304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304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70"/>
                  <a:pt x="57" y="304"/>
                </a:cubicBezTo>
                <a:cubicBezTo>
                  <a:pt x="57" y="439"/>
                  <a:pt x="163" y="544"/>
                  <a:pt x="297" y="544"/>
                </a:cubicBezTo>
                <a:cubicBezTo>
                  <a:pt x="431" y="544"/>
                  <a:pt x="544" y="439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  <a:moveTo>
                  <a:pt x="297" y="481"/>
                </a:moveTo>
                <a:lnTo>
                  <a:pt x="297" y="481"/>
                </a:lnTo>
                <a:cubicBezTo>
                  <a:pt x="198" y="481"/>
                  <a:pt x="120" y="403"/>
                  <a:pt x="120" y="304"/>
                </a:cubicBezTo>
                <a:cubicBezTo>
                  <a:pt x="120" y="205"/>
                  <a:pt x="198" y="120"/>
                  <a:pt x="297" y="120"/>
                </a:cubicBezTo>
                <a:cubicBezTo>
                  <a:pt x="396" y="120"/>
                  <a:pt x="481" y="205"/>
                  <a:pt x="481" y="304"/>
                </a:cubicBezTo>
                <a:cubicBezTo>
                  <a:pt x="481" y="403"/>
                  <a:pt x="396" y="481"/>
                  <a:pt x="297" y="481"/>
                </a:cubicBezTo>
                <a:close/>
                <a:moveTo>
                  <a:pt x="297" y="177"/>
                </a:moveTo>
                <a:lnTo>
                  <a:pt x="297" y="177"/>
                </a:lnTo>
                <a:cubicBezTo>
                  <a:pt x="233" y="177"/>
                  <a:pt x="177" y="233"/>
                  <a:pt x="177" y="304"/>
                </a:cubicBezTo>
                <a:cubicBezTo>
                  <a:pt x="177" y="368"/>
                  <a:pt x="233" y="424"/>
                  <a:pt x="297" y="424"/>
                </a:cubicBezTo>
                <a:cubicBezTo>
                  <a:pt x="368" y="424"/>
                  <a:pt x="424" y="368"/>
                  <a:pt x="424" y="304"/>
                </a:cubicBezTo>
                <a:cubicBezTo>
                  <a:pt x="424" y="233"/>
                  <a:pt x="368" y="177"/>
                  <a:pt x="297" y="177"/>
                </a:cubicBezTo>
                <a:close/>
                <a:moveTo>
                  <a:pt x="297" y="361"/>
                </a:moveTo>
                <a:lnTo>
                  <a:pt x="297" y="361"/>
                </a:lnTo>
                <a:cubicBezTo>
                  <a:pt x="269" y="361"/>
                  <a:pt x="240" y="333"/>
                  <a:pt x="240" y="304"/>
                </a:cubicBezTo>
                <a:cubicBezTo>
                  <a:pt x="240" y="269"/>
                  <a:pt x="269" y="248"/>
                  <a:pt x="297" y="248"/>
                </a:cubicBezTo>
                <a:cubicBezTo>
                  <a:pt x="332" y="248"/>
                  <a:pt x="354" y="269"/>
                  <a:pt x="354" y="304"/>
                </a:cubicBezTo>
                <a:cubicBezTo>
                  <a:pt x="354" y="333"/>
                  <a:pt x="332" y="361"/>
                  <a:pt x="297" y="36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Freeform 59">
            <a:extLst>
              <a:ext uri="{FF2B5EF4-FFF2-40B4-BE49-F238E27FC236}">
                <a16:creationId xmlns:a16="http://schemas.microsoft.com/office/drawing/2014/main" id="{98B24478-621E-4DCC-8F15-006D41339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996681"/>
            <a:ext cx="219075" cy="217487"/>
          </a:xfrm>
          <a:custGeom>
            <a:avLst/>
            <a:gdLst>
              <a:gd name="T0" fmla="*/ 75052066 w 609"/>
              <a:gd name="T1" fmla="*/ 43462711 h 602"/>
              <a:gd name="T2" fmla="*/ 61335602 w 609"/>
              <a:gd name="T3" fmla="*/ 39677644 h 602"/>
              <a:gd name="T4" fmla="*/ 75052066 w 609"/>
              <a:gd name="T5" fmla="*/ 36023358 h 602"/>
              <a:gd name="T6" fmla="*/ 75052066 w 609"/>
              <a:gd name="T7" fmla="*/ 43462711 h 602"/>
              <a:gd name="T8" fmla="*/ 67676184 w 609"/>
              <a:gd name="T9" fmla="*/ 15662315 h 602"/>
              <a:gd name="T10" fmla="*/ 60429805 w 609"/>
              <a:gd name="T11" fmla="*/ 23102029 h 602"/>
              <a:gd name="T12" fmla="*/ 53960080 w 609"/>
              <a:gd name="T13" fmla="*/ 21274705 h 602"/>
              <a:gd name="T14" fmla="*/ 54865877 w 609"/>
              <a:gd name="T15" fmla="*/ 18533720 h 602"/>
              <a:gd name="T16" fmla="*/ 62241399 w 609"/>
              <a:gd name="T17" fmla="*/ 11094003 h 602"/>
              <a:gd name="T18" fmla="*/ 68581981 w 609"/>
              <a:gd name="T19" fmla="*/ 13834991 h 602"/>
              <a:gd name="T20" fmla="*/ 39337808 w 609"/>
              <a:gd name="T21" fmla="*/ 78441988 h 602"/>
              <a:gd name="T22" fmla="*/ 35714618 w 609"/>
              <a:gd name="T23" fmla="*/ 74787341 h 602"/>
              <a:gd name="T24" fmla="*/ 39337808 w 609"/>
              <a:gd name="T25" fmla="*/ 61866017 h 602"/>
              <a:gd name="T26" fmla="*/ 42960997 w 609"/>
              <a:gd name="T27" fmla="*/ 74787341 h 602"/>
              <a:gd name="T28" fmla="*/ 39337808 w 609"/>
              <a:gd name="T29" fmla="*/ 17620058 h 602"/>
              <a:gd name="T30" fmla="*/ 35714618 w 609"/>
              <a:gd name="T31" fmla="*/ 13834991 h 602"/>
              <a:gd name="T32" fmla="*/ 39337808 w 609"/>
              <a:gd name="T33" fmla="*/ 0 h 602"/>
              <a:gd name="T34" fmla="*/ 42960997 w 609"/>
              <a:gd name="T35" fmla="*/ 13834991 h 602"/>
              <a:gd name="T36" fmla="*/ 23809749 w 609"/>
              <a:gd name="T37" fmla="*/ 60038694 h 602"/>
              <a:gd name="T38" fmla="*/ 16433862 w 609"/>
              <a:gd name="T39" fmla="*/ 67347627 h 602"/>
              <a:gd name="T40" fmla="*/ 13716469 w 609"/>
              <a:gd name="T41" fmla="*/ 69174950 h 602"/>
              <a:gd name="T42" fmla="*/ 10999074 w 609"/>
              <a:gd name="T43" fmla="*/ 62779679 h 602"/>
              <a:gd name="T44" fmla="*/ 18245456 w 609"/>
              <a:gd name="T45" fmla="*/ 55339965 h 602"/>
              <a:gd name="T46" fmla="*/ 21092351 w 609"/>
              <a:gd name="T47" fmla="*/ 54426303 h 602"/>
              <a:gd name="T48" fmla="*/ 23809749 w 609"/>
              <a:gd name="T49" fmla="*/ 60038694 h 602"/>
              <a:gd name="T50" fmla="*/ 21092351 w 609"/>
              <a:gd name="T51" fmla="*/ 24928997 h 602"/>
              <a:gd name="T52" fmla="*/ 18245456 w 609"/>
              <a:gd name="T53" fmla="*/ 23102029 h 602"/>
              <a:gd name="T54" fmla="*/ 10999074 w 609"/>
              <a:gd name="T55" fmla="*/ 15662315 h 602"/>
              <a:gd name="T56" fmla="*/ 13716469 w 609"/>
              <a:gd name="T57" fmla="*/ 10180341 h 602"/>
              <a:gd name="T58" fmla="*/ 16433862 w 609"/>
              <a:gd name="T59" fmla="*/ 11094003 h 602"/>
              <a:gd name="T60" fmla="*/ 23809749 w 609"/>
              <a:gd name="T61" fmla="*/ 18533720 h 602"/>
              <a:gd name="T62" fmla="*/ 21092351 w 609"/>
              <a:gd name="T63" fmla="*/ 24928997 h 602"/>
              <a:gd name="T64" fmla="*/ 17339659 w 609"/>
              <a:gd name="T65" fmla="*/ 39677644 h 602"/>
              <a:gd name="T66" fmla="*/ 3623191 w 609"/>
              <a:gd name="T67" fmla="*/ 43462711 h 602"/>
              <a:gd name="T68" fmla="*/ 3623191 w 609"/>
              <a:gd name="T69" fmla="*/ 36023358 h 602"/>
              <a:gd name="T70" fmla="*/ 17339659 w 609"/>
              <a:gd name="T71" fmla="*/ 39677644 h 602"/>
              <a:gd name="T72" fmla="*/ 57583270 w 609"/>
              <a:gd name="T73" fmla="*/ 54426303 h 602"/>
              <a:gd name="T74" fmla="*/ 60429805 w 609"/>
              <a:gd name="T75" fmla="*/ 55339965 h 602"/>
              <a:gd name="T76" fmla="*/ 67676184 w 609"/>
              <a:gd name="T77" fmla="*/ 62779679 h 602"/>
              <a:gd name="T78" fmla="*/ 64958792 w 609"/>
              <a:gd name="T79" fmla="*/ 69174950 h 602"/>
              <a:gd name="T80" fmla="*/ 62241399 w 609"/>
              <a:gd name="T81" fmla="*/ 67347627 h 602"/>
              <a:gd name="T82" fmla="*/ 54865877 w 609"/>
              <a:gd name="T83" fmla="*/ 60038694 h 602"/>
              <a:gd name="T84" fmla="*/ 57583270 w 609"/>
              <a:gd name="T85" fmla="*/ 54426303 h 60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09"/>
              <a:gd name="T130" fmla="*/ 0 h 602"/>
              <a:gd name="T131" fmla="*/ 609 w 609"/>
              <a:gd name="T132" fmla="*/ 602 h 60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09" h="602">
                <a:moveTo>
                  <a:pt x="580" y="333"/>
                </a:moveTo>
                <a:lnTo>
                  <a:pt x="580" y="333"/>
                </a:lnTo>
                <a:cubicBezTo>
                  <a:pt x="502" y="333"/>
                  <a:pt x="502" y="333"/>
                  <a:pt x="502" y="333"/>
                </a:cubicBezTo>
                <a:cubicBezTo>
                  <a:pt x="488" y="333"/>
                  <a:pt x="474" y="318"/>
                  <a:pt x="474" y="304"/>
                </a:cubicBezTo>
                <a:cubicBezTo>
                  <a:pt x="474" y="283"/>
                  <a:pt x="488" y="276"/>
                  <a:pt x="502" y="276"/>
                </a:cubicBezTo>
                <a:cubicBezTo>
                  <a:pt x="580" y="276"/>
                  <a:pt x="580" y="276"/>
                  <a:pt x="580" y="276"/>
                </a:cubicBezTo>
                <a:cubicBezTo>
                  <a:pt x="594" y="276"/>
                  <a:pt x="608" y="283"/>
                  <a:pt x="608" y="304"/>
                </a:cubicBezTo>
                <a:cubicBezTo>
                  <a:pt x="608" y="318"/>
                  <a:pt x="594" y="333"/>
                  <a:pt x="580" y="333"/>
                </a:cubicBezTo>
                <a:close/>
                <a:moveTo>
                  <a:pt x="523" y="120"/>
                </a:moveTo>
                <a:lnTo>
                  <a:pt x="523" y="120"/>
                </a:lnTo>
                <a:cubicBezTo>
                  <a:pt x="467" y="177"/>
                  <a:pt x="467" y="177"/>
                  <a:pt x="467" y="177"/>
                </a:cubicBezTo>
                <a:cubicBezTo>
                  <a:pt x="459" y="184"/>
                  <a:pt x="452" y="191"/>
                  <a:pt x="445" y="191"/>
                </a:cubicBezTo>
                <a:cubicBezTo>
                  <a:pt x="431" y="191"/>
                  <a:pt x="417" y="177"/>
                  <a:pt x="417" y="163"/>
                </a:cubicBezTo>
                <a:cubicBezTo>
                  <a:pt x="417" y="156"/>
                  <a:pt x="417" y="149"/>
                  <a:pt x="424" y="142"/>
                </a:cubicBezTo>
                <a:cubicBezTo>
                  <a:pt x="481" y="85"/>
                  <a:pt x="481" y="85"/>
                  <a:pt x="481" y="85"/>
                </a:cubicBezTo>
                <a:cubicBezTo>
                  <a:pt x="488" y="78"/>
                  <a:pt x="495" y="78"/>
                  <a:pt x="502" y="78"/>
                </a:cubicBezTo>
                <a:cubicBezTo>
                  <a:pt x="516" y="78"/>
                  <a:pt x="530" y="85"/>
                  <a:pt x="530" y="106"/>
                </a:cubicBezTo>
                <a:cubicBezTo>
                  <a:pt x="530" y="113"/>
                  <a:pt x="530" y="120"/>
                  <a:pt x="523" y="120"/>
                </a:cubicBezTo>
                <a:close/>
                <a:moveTo>
                  <a:pt x="304" y="601"/>
                </a:moveTo>
                <a:lnTo>
                  <a:pt x="304" y="601"/>
                </a:lnTo>
                <a:cubicBezTo>
                  <a:pt x="290" y="601"/>
                  <a:pt x="276" y="594"/>
                  <a:pt x="276" y="573"/>
                </a:cubicBezTo>
                <a:cubicBezTo>
                  <a:pt x="276" y="502"/>
                  <a:pt x="276" y="502"/>
                  <a:pt x="276" y="502"/>
                </a:cubicBezTo>
                <a:cubicBezTo>
                  <a:pt x="276" y="481"/>
                  <a:pt x="290" y="474"/>
                  <a:pt x="304" y="474"/>
                </a:cubicBezTo>
                <a:cubicBezTo>
                  <a:pt x="318" y="474"/>
                  <a:pt x="332" y="481"/>
                  <a:pt x="332" y="502"/>
                </a:cubicBezTo>
                <a:cubicBezTo>
                  <a:pt x="332" y="573"/>
                  <a:pt x="332" y="573"/>
                  <a:pt x="332" y="573"/>
                </a:cubicBezTo>
                <a:cubicBezTo>
                  <a:pt x="332" y="594"/>
                  <a:pt x="318" y="601"/>
                  <a:pt x="304" y="601"/>
                </a:cubicBezTo>
                <a:close/>
                <a:moveTo>
                  <a:pt x="304" y="135"/>
                </a:moveTo>
                <a:lnTo>
                  <a:pt x="304" y="135"/>
                </a:lnTo>
                <a:cubicBezTo>
                  <a:pt x="290" y="135"/>
                  <a:pt x="276" y="120"/>
                  <a:pt x="276" y="106"/>
                </a:cubicBezTo>
                <a:cubicBezTo>
                  <a:pt x="276" y="29"/>
                  <a:pt x="276" y="29"/>
                  <a:pt x="276" y="29"/>
                </a:cubicBezTo>
                <a:cubicBezTo>
                  <a:pt x="276" y="15"/>
                  <a:pt x="290" y="0"/>
                  <a:pt x="304" y="0"/>
                </a:cubicBezTo>
                <a:cubicBezTo>
                  <a:pt x="318" y="0"/>
                  <a:pt x="332" y="15"/>
                  <a:pt x="332" y="29"/>
                </a:cubicBezTo>
                <a:cubicBezTo>
                  <a:pt x="332" y="106"/>
                  <a:pt x="332" y="106"/>
                  <a:pt x="332" y="106"/>
                </a:cubicBezTo>
                <a:cubicBezTo>
                  <a:pt x="332" y="120"/>
                  <a:pt x="318" y="135"/>
                  <a:pt x="304" y="135"/>
                </a:cubicBezTo>
                <a:close/>
                <a:moveTo>
                  <a:pt x="184" y="460"/>
                </a:moveTo>
                <a:lnTo>
                  <a:pt x="184" y="460"/>
                </a:lnTo>
                <a:cubicBezTo>
                  <a:pt x="127" y="516"/>
                  <a:pt x="127" y="516"/>
                  <a:pt x="127" y="516"/>
                </a:cubicBezTo>
                <a:cubicBezTo>
                  <a:pt x="120" y="523"/>
                  <a:pt x="113" y="530"/>
                  <a:pt x="106" y="530"/>
                </a:cubicBezTo>
                <a:cubicBezTo>
                  <a:pt x="92" y="530"/>
                  <a:pt x="78" y="516"/>
                  <a:pt x="78" y="502"/>
                </a:cubicBezTo>
                <a:cubicBezTo>
                  <a:pt x="78" y="495"/>
                  <a:pt x="78" y="488"/>
                  <a:pt x="85" y="481"/>
                </a:cubicBezTo>
                <a:cubicBezTo>
                  <a:pt x="141" y="424"/>
                  <a:pt x="141" y="424"/>
                  <a:pt x="141" y="424"/>
                </a:cubicBezTo>
                <a:cubicBezTo>
                  <a:pt x="149" y="417"/>
                  <a:pt x="156" y="417"/>
                  <a:pt x="163" y="417"/>
                </a:cubicBezTo>
                <a:cubicBezTo>
                  <a:pt x="177" y="417"/>
                  <a:pt x="191" y="424"/>
                  <a:pt x="191" y="446"/>
                </a:cubicBezTo>
                <a:cubicBezTo>
                  <a:pt x="191" y="453"/>
                  <a:pt x="191" y="460"/>
                  <a:pt x="184" y="460"/>
                </a:cubicBezTo>
                <a:close/>
                <a:moveTo>
                  <a:pt x="163" y="191"/>
                </a:moveTo>
                <a:lnTo>
                  <a:pt x="163" y="191"/>
                </a:lnTo>
                <a:cubicBezTo>
                  <a:pt x="156" y="191"/>
                  <a:pt x="149" y="184"/>
                  <a:pt x="141" y="177"/>
                </a:cubicBezTo>
                <a:cubicBezTo>
                  <a:pt x="85" y="120"/>
                  <a:pt x="85" y="120"/>
                  <a:pt x="85" y="120"/>
                </a:cubicBezTo>
                <a:cubicBezTo>
                  <a:pt x="78" y="120"/>
                  <a:pt x="78" y="113"/>
                  <a:pt x="78" y="106"/>
                </a:cubicBezTo>
                <a:cubicBezTo>
                  <a:pt x="78" y="85"/>
                  <a:pt x="92" y="78"/>
                  <a:pt x="106" y="78"/>
                </a:cubicBezTo>
                <a:cubicBezTo>
                  <a:pt x="113" y="78"/>
                  <a:pt x="120" y="78"/>
                  <a:pt x="127" y="85"/>
                </a:cubicBezTo>
                <a:cubicBezTo>
                  <a:pt x="184" y="142"/>
                  <a:pt x="184" y="142"/>
                  <a:pt x="184" y="142"/>
                </a:cubicBezTo>
                <a:cubicBezTo>
                  <a:pt x="191" y="149"/>
                  <a:pt x="191" y="156"/>
                  <a:pt x="191" y="163"/>
                </a:cubicBezTo>
                <a:cubicBezTo>
                  <a:pt x="191" y="177"/>
                  <a:pt x="177" y="191"/>
                  <a:pt x="163" y="191"/>
                </a:cubicBezTo>
                <a:close/>
                <a:moveTo>
                  <a:pt x="134" y="304"/>
                </a:moveTo>
                <a:lnTo>
                  <a:pt x="134" y="304"/>
                </a:lnTo>
                <a:cubicBezTo>
                  <a:pt x="134" y="318"/>
                  <a:pt x="120" y="333"/>
                  <a:pt x="106" y="333"/>
                </a:cubicBezTo>
                <a:cubicBezTo>
                  <a:pt x="28" y="333"/>
                  <a:pt x="28" y="333"/>
                  <a:pt x="28" y="333"/>
                </a:cubicBezTo>
                <a:cubicBezTo>
                  <a:pt x="14" y="333"/>
                  <a:pt x="0" y="318"/>
                  <a:pt x="0" y="304"/>
                </a:cubicBezTo>
                <a:cubicBezTo>
                  <a:pt x="0" y="283"/>
                  <a:pt x="14" y="276"/>
                  <a:pt x="28" y="276"/>
                </a:cubicBezTo>
                <a:cubicBezTo>
                  <a:pt x="106" y="276"/>
                  <a:pt x="106" y="276"/>
                  <a:pt x="106" y="276"/>
                </a:cubicBezTo>
                <a:cubicBezTo>
                  <a:pt x="120" y="276"/>
                  <a:pt x="134" y="283"/>
                  <a:pt x="134" y="304"/>
                </a:cubicBezTo>
                <a:close/>
                <a:moveTo>
                  <a:pt x="445" y="417"/>
                </a:moveTo>
                <a:lnTo>
                  <a:pt x="445" y="417"/>
                </a:lnTo>
                <a:cubicBezTo>
                  <a:pt x="452" y="417"/>
                  <a:pt x="459" y="417"/>
                  <a:pt x="467" y="424"/>
                </a:cubicBezTo>
                <a:cubicBezTo>
                  <a:pt x="523" y="481"/>
                  <a:pt x="523" y="481"/>
                  <a:pt x="523" y="481"/>
                </a:cubicBezTo>
                <a:cubicBezTo>
                  <a:pt x="530" y="488"/>
                  <a:pt x="530" y="495"/>
                  <a:pt x="530" y="502"/>
                </a:cubicBezTo>
                <a:cubicBezTo>
                  <a:pt x="530" y="516"/>
                  <a:pt x="516" y="530"/>
                  <a:pt x="502" y="530"/>
                </a:cubicBezTo>
                <a:cubicBezTo>
                  <a:pt x="495" y="530"/>
                  <a:pt x="488" y="523"/>
                  <a:pt x="481" y="516"/>
                </a:cubicBezTo>
                <a:cubicBezTo>
                  <a:pt x="424" y="460"/>
                  <a:pt x="424" y="460"/>
                  <a:pt x="424" y="460"/>
                </a:cubicBezTo>
                <a:cubicBezTo>
                  <a:pt x="417" y="460"/>
                  <a:pt x="417" y="453"/>
                  <a:pt x="417" y="446"/>
                </a:cubicBezTo>
                <a:cubicBezTo>
                  <a:pt x="417" y="424"/>
                  <a:pt x="431" y="417"/>
                  <a:pt x="445" y="417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Freeform 60">
            <a:extLst>
              <a:ext uri="{FF2B5EF4-FFF2-40B4-BE49-F238E27FC236}">
                <a16:creationId xmlns:a16="http://schemas.microsoft.com/office/drawing/2014/main" id="{A453F69A-E818-49CF-AB67-2F83B793D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8" y="2996681"/>
            <a:ext cx="217487" cy="217487"/>
          </a:xfrm>
          <a:custGeom>
            <a:avLst/>
            <a:gdLst>
              <a:gd name="T0" fmla="*/ 39676199 w 602"/>
              <a:gd name="T1" fmla="*/ 78441988 h 602"/>
              <a:gd name="T2" fmla="*/ 39676199 w 602"/>
              <a:gd name="T3" fmla="*/ 78441988 h 602"/>
              <a:gd name="T4" fmla="*/ 0 w 602"/>
              <a:gd name="T5" fmla="*/ 39677644 h 602"/>
              <a:gd name="T6" fmla="*/ 39676199 w 602"/>
              <a:gd name="T7" fmla="*/ 0 h 602"/>
              <a:gd name="T8" fmla="*/ 78439098 w 602"/>
              <a:gd name="T9" fmla="*/ 39677644 h 602"/>
              <a:gd name="T10" fmla="*/ 39676199 w 602"/>
              <a:gd name="T11" fmla="*/ 78441988 h 602"/>
              <a:gd name="T12" fmla="*/ 39676199 w 602"/>
              <a:gd name="T13" fmla="*/ 7439717 h 602"/>
              <a:gd name="T14" fmla="*/ 39676199 w 602"/>
              <a:gd name="T15" fmla="*/ 7439717 h 602"/>
              <a:gd name="T16" fmla="*/ 7439356 w 602"/>
              <a:gd name="T17" fmla="*/ 39677644 h 602"/>
              <a:gd name="T18" fmla="*/ 39676199 w 602"/>
              <a:gd name="T19" fmla="*/ 71002274 h 602"/>
              <a:gd name="T20" fmla="*/ 70999745 w 602"/>
              <a:gd name="T21" fmla="*/ 39677644 h 602"/>
              <a:gd name="T22" fmla="*/ 39676199 w 602"/>
              <a:gd name="T23" fmla="*/ 7439717 h 602"/>
              <a:gd name="T24" fmla="*/ 39676199 w 602"/>
              <a:gd name="T25" fmla="*/ 56253626 h 602"/>
              <a:gd name="T26" fmla="*/ 39676199 w 602"/>
              <a:gd name="T27" fmla="*/ 56253626 h 602"/>
              <a:gd name="T28" fmla="*/ 32236846 w 602"/>
              <a:gd name="T29" fmla="*/ 46203697 h 602"/>
              <a:gd name="T30" fmla="*/ 39676199 w 602"/>
              <a:gd name="T31" fmla="*/ 19447382 h 602"/>
              <a:gd name="T32" fmla="*/ 46071470 w 602"/>
              <a:gd name="T33" fmla="*/ 46203697 h 602"/>
              <a:gd name="T34" fmla="*/ 39676199 w 602"/>
              <a:gd name="T35" fmla="*/ 56253626 h 6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02"/>
              <a:gd name="T55" fmla="*/ 0 h 602"/>
              <a:gd name="T56" fmla="*/ 602 w 602"/>
              <a:gd name="T57" fmla="*/ 602 h 602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304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304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70"/>
                  <a:pt x="57" y="304"/>
                </a:cubicBezTo>
                <a:cubicBezTo>
                  <a:pt x="57" y="439"/>
                  <a:pt x="170" y="544"/>
                  <a:pt x="304" y="544"/>
                </a:cubicBezTo>
                <a:cubicBezTo>
                  <a:pt x="438" y="544"/>
                  <a:pt x="544" y="439"/>
                  <a:pt x="544" y="304"/>
                </a:cubicBezTo>
                <a:cubicBezTo>
                  <a:pt x="544" y="170"/>
                  <a:pt x="438" y="57"/>
                  <a:pt x="304" y="57"/>
                </a:cubicBezTo>
                <a:close/>
                <a:moveTo>
                  <a:pt x="304" y="431"/>
                </a:moveTo>
                <a:lnTo>
                  <a:pt x="304" y="431"/>
                </a:lnTo>
                <a:cubicBezTo>
                  <a:pt x="226" y="431"/>
                  <a:pt x="247" y="354"/>
                  <a:pt x="247" y="354"/>
                </a:cubicBezTo>
                <a:cubicBezTo>
                  <a:pt x="304" y="149"/>
                  <a:pt x="304" y="149"/>
                  <a:pt x="304" y="149"/>
                </a:cubicBezTo>
                <a:cubicBezTo>
                  <a:pt x="353" y="354"/>
                  <a:pt x="353" y="354"/>
                  <a:pt x="353" y="354"/>
                </a:cubicBezTo>
                <a:cubicBezTo>
                  <a:pt x="375" y="431"/>
                  <a:pt x="304" y="431"/>
                  <a:pt x="304" y="431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Freeform 61">
            <a:extLst>
              <a:ext uri="{FF2B5EF4-FFF2-40B4-BE49-F238E27FC236}">
                <a16:creationId xmlns:a16="http://schemas.microsoft.com/office/drawing/2014/main" id="{02542A4A-B778-4449-B1C6-97C717CDD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613" y="3349106"/>
            <a:ext cx="217487" cy="217487"/>
          </a:xfrm>
          <a:custGeom>
            <a:avLst/>
            <a:gdLst>
              <a:gd name="T0" fmla="*/ 64604474 w 602"/>
              <a:gd name="T1" fmla="*/ 78441988 h 602"/>
              <a:gd name="T2" fmla="*/ 64604474 w 602"/>
              <a:gd name="T3" fmla="*/ 78441988 h 602"/>
              <a:gd name="T4" fmla="*/ 0 w 602"/>
              <a:gd name="T5" fmla="*/ 12921329 h 602"/>
              <a:gd name="T6" fmla="*/ 0 w 602"/>
              <a:gd name="T7" fmla="*/ 0 h 602"/>
              <a:gd name="T8" fmla="*/ 78439098 w 602"/>
              <a:gd name="T9" fmla="*/ 78441988 h 602"/>
              <a:gd name="T10" fmla="*/ 64604474 w 602"/>
              <a:gd name="T11" fmla="*/ 78441988 h 602"/>
              <a:gd name="T12" fmla="*/ 49856549 w 602"/>
              <a:gd name="T13" fmla="*/ 78441988 h 602"/>
              <a:gd name="T14" fmla="*/ 49856549 w 602"/>
              <a:gd name="T15" fmla="*/ 78441988 h 602"/>
              <a:gd name="T16" fmla="*/ 36935575 w 602"/>
              <a:gd name="T17" fmla="*/ 78441988 h 602"/>
              <a:gd name="T18" fmla="*/ 0 w 602"/>
              <a:gd name="T19" fmla="*/ 41504968 h 602"/>
              <a:gd name="T20" fmla="*/ 0 w 602"/>
              <a:gd name="T21" fmla="*/ 27669982 h 602"/>
              <a:gd name="T22" fmla="*/ 49856549 w 602"/>
              <a:gd name="T23" fmla="*/ 78441988 h 602"/>
              <a:gd name="T24" fmla="*/ 9266679 w 602"/>
              <a:gd name="T25" fmla="*/ 59125032 h 602"/>
              <a:gd name="T26" fmla="*/ 9266679 w 602"/>
              <a:gd name="T27" fmla="*/ 59125032 h 602"/>
              <a:gd name="T28" fmla="*/ 19316239 w 602"/>
              <a:gd name="T29" fmla="*/ 68261288 h 602"/>
              <a:gd name="T30" fmla="*/ 9266679 w 602"/>
              <a:gd name="T31" fmla="*/ 78441988 h 602"/>
              <a:gd name="T32" fmla="*/ 0 w 602"/>
              <a:gd name="T33" fmla="*/ 68261288 h 602"/>
              <a:gd name="T34" fmla="*/ 9266679 w 602"/>
              <a:gd name="T35" fmla="*/ 59125032 h 6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602"/>
              <a:gd name="T55" fmla="*/ 0 h 602"/>
              <a:gd name="T56" fmla="*/ 602 w 602"/>
              <a:gd name="T57" fmla="*/ 602 h 602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602" h="602">
                <a:moveTo>
                  <a:pt x="495" y="601"/>
                </a:moveTo>
                <a:lnTo>
                  <a:pt x="495" y="601"/>
                </a:lnTo>
                <a:cubicBezTo>
                  <a:pt x="495" y="325"/>
                  <a:pt x="276" y="99"/>
                  <a:pt x="0" y="99"/>
                </a:cubicBezTo>
                <a:cubicBezTo>
                  <a:pt x="0" y="0"/>
                  <a:pt x="0" y="0"/>
                  <a:pt x="0" y="0"/>
                </a:cubicBezTo>
                <a:cubicBezTo>
                  <a:pt x="332" y="0"/>
                  <a:pt x="601" y="269"/>
                  <a:pt x="601" y="601"/>
                </a:cubicBezTo>
                <a:lnTo>
                  <a:pt x="495" y="601"/>
                </a:lnTo>
                <a:close/>
                <a:moveTo>
                  <a:pt x="382" y="601"/>
                </a:moveTo>
                <a:lnTo>
                  <a:pt x="382" y="601"/>
                </a:lnTo>
                <a:cubicBezTo>
                  <a:pt x="283" y="601"/>
                  <a:pt x="283" y="601"/>
                  <a:pt x="283" y="601"/>
                </a:cubicBezTo>
                <a:cubicBezTo>
                  <a:pt x="283" y="446"/>
                  <a:pt x="155" y="318"/>
                  <a:pt x="0" y="318"/>
                </a:cubicBezTo>
                <a:cubicBezTo>
                  <a:pt x="0" y="212"/>
                  <a:pt x="0" y="212"/>
                  <a:pt x="0" y="212"/>
                </a:cubicBezTo>
                <a:cubicBezTo>
                  <a:pt x="212" y="212"/>
                  <a:pt x="382" y="389"/>
                  <a:pt x="382" y="601"/>
                </a:cubicBezTo>
                <a:close/>
                <a:moveTo>
                  <a:pt x="71" y="453"/>
                </a:moveTo>
                <a:lnTo>
                  <a:pt x="71" y="453"/>
                </a:lnTo>
                <a:cubicBezTo>
                  <a:pt x="113" y="453"/>
                  <a:pt x="148" y="481"/>
                  <a:pt x="148" y="523"/>
                </a:cubicBezTo>
                <a:cubicBezTo>
                  <a:pt x="148" y="566"/>
                  <a:pt x="113" y="601"/>
                  <a:pt x="71" y="601"/>
                </a:cubicBezTo>
                <a:cubicBezTo>
                  <a:pt x="28" y="601"/>
                  <a:pt x="0" y="566"/>
                  <a:pt x="0" y="523"/>
                </a:cubicBezTo>
                <a:cubicBezTo>
                  <a:pt x="0" y="481"/>
                  <a:pt x="28" y="453"/>
                  <a:pt x="71" y="45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Freeform 62">
            <a:extLst>
              <a:ext uri="{FF2B5EF4-FFF2-40B4-BE49-F238E27FC236}">
                <a16:creationId xmlns:a16="http://schemas.microsoft.com/office/drawing/2014/main" id="{D29887FC-E446-4E45-80E3-4F3A18B30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138" y="3358631"/>
            <a:ext cx="198437" cy="196850"/>
          </a:xfrm>
          <a:custGeom>
            <a:avLst/>
            <a:gdLst>
              <a:gd name="T0" fmla="*/ 67585406 w 552"/>
              <a:gd name="T1" fmla="*/ 25736515 h 546"/>
              <a:gd name="T2" fmla="*/ 67585406 w 552"/>
              <a:gd name="T3" fmla="*/ 25736515 h 546"/>
              <a:gd name="T4" fmla="*/ 54791977 w 552"/>
              <a:gd name="T5" fmla="*/ 25736515 h 546"/>
              <a:gd name="T6" fmla="*/ 50269269 w 552"/>
              <a:gd name="T7" fmla="*/ 45103878 h 546"/>
              <a:gd name="T8" fmla="*/ 60348929 w 552"/>
              <a:gd name="T9" fmla="*/ 45103878 h 546"/>
              <a:gd name="T10" fmla="*/ 63967168 w 552"/>
              <a:gd name="T11" fmla="*/ 48743450 h 546"/>
              <a:gd name="T12" fmla="*/ 60348929 w 552"/>
              <a:gd name="T13" fmla="*/ 52383010 h 546"/>
              <a:gd name="T14" fmla="*/ 48459970 w 552"/>
              <a:gd name="T15" fmla="*/ 52383010 h 546"/>
              <a:gd name="T16" fmla="*/ 45746190 w 552"/>
              <a:gd name="T17" fmla="*/ 67981022 h 546"/>
              <a:gd name="T18" fmla="*/ 45746190 w 552"/>
              <a:gd name="T19" fmla="*/ 67981022 h 546"/>
              <a:gd name="T20" fmla="*/ 41998537 w 552"/>
              <a:gd name="T21" fmla="*/ 70840393 h 546"/>
              <a:gd name="T22" fmla="*/ 38380298 w 552"/>
              <a:gd name="T23" fmla="*/ 67071042 h 546"/>
              <a:gd name="T24" fmla="*/ 38380298 w 552"/>
              <a:gd name="T25" fmla="*/ 66161062 h 546"/>
              <a:gd name="T26" fmla="*/ 38380298 w 552"/>
              <a:gd name="T27" fmla="*/ 66161062 h 546"/>
              <a:gd name="T28" fmla="*/ 41094067 w 552"/>
              <a:gd name="T29" fmla="*/ 52383010 h 546"/>
              <a:gd name="T30" fmla="*/ 21968625 w 552"/>
              <a:gd name="T31" fmla="*/ 52383010 h 546"/>
              <a:gd name="T32" fmla="*/ 18220972 w 552"/>
              <a:gd name="T33" fmla="*/ 67981022 h 546"/>
              <a:gd name="T34" fmla="*/ 18220972 w 552"/>
              <a:gd name="T35" fmla="*/ 67981022 h 546"/>
              <a:gd name="T36" fmla="*/ 14602734 w 552"/>
              <a:gd name="T37" fmla="*/ 70840393 h 546"/>
              <a:gd name="T38" fmla="*/ 10984133 w 552"/>
              <a:gd name="T39" fmla="*/ 67071042 h 546"/>
              <a:gd name="T40" fmla="*/ 10984133 w 552"/>
              <a:gd name="T41" fmla="*/ 66161062 h 546"/>
              <a:gd name="T42" fmla="*/ 10984133 w 552"/>
              <a:gd name="T43" fmla="*/ 66161062 h 546"/>
              <a:gd name="T44" fmla="*/ 14602734 w 552"/>
              <a:gd name="T45" fmla="*/ 52383010 h 546"/>
              <a:gd name="T46" fmla="*/ 3618240 w 552"/>
              <a:gd name="T47" fmla="*/ 52383010 h 546"/>
              <a:gd name="T48" fmla="*/ 0 w 552"/>
              <a:gd name="T49" fmla="*/ 48743450 h 546"/>
              <a:gd name="T50" fmla="*/ 3618240 w 552"/>
              <a:gd name="T51" fmla="*/ 45103878 h 546"/>
              <a:gd name="T52" fmla="*/ 16411673 w 552"/>
              <a:gd name="T53" fmla="*/ 45103878 h 546"/>
              <a:gd name="T54" fmla="*/ 21063796 w 552"/>
              <a:gd name="T55" fmla="*/ 25736515 h 546"/>
              <a:gd name="T56" fmla="*/ 10984133 w 552"/>
              <a:gd name="T57" fmla="*/ 25736515 h 546"/>
              <a:gd name="T58" fmla="*/ 7365895 w 552"/>
              <a:gd name="T59" fmla="*/ 22096949 h 546"/>
              <a:gd name="T60" fmla="*/ 10984133 w 552"/>
              <a:gd name="T61" fmla="*/ 18457389 h 546"/>
              <a:gd name="T62" fmla="*/ 22873095 w 552"/>
              <a:gd name="T63" fmla="*/ 18457389 h 546"/>
              <a:gd name="T64" fmla="*/ 25586869 w 552"/>
              <a:gd name="T65" fmla="*/ 2859732 h 546"/>
              <a:gd name="T66" fmla="*/ 25586869 w 552"/>
              <a:gd name="T67" fmla="*/ 2859732 h 546"/>
              <a:gd name="T68" fmla="*/ 29205108 w 552"/>
              <a:gd name="T69" fmla="*/ 0 h 546"/>
              <a:gd name="T70" fmla="*/ 32952761 w 552"/>
              <a:gd name="T71" fmla="*/ 3769353 h 546"/>
              <a:gd name="T72" fmla="*/ 32952761 w 552"/>
              <a:gd name="T73" fmla="*/ 4679333 h 546"/>
              <a:gd name="T74" fmla="*/ 32952761 w 552"/>
              <a:gd name="T75" fmla="*/ 4679333 h 546"/>
              <a:gd name="T76" fmla="*/ 30238993 w 552"/>
              <a:gd name="T77" fmla="*/ 18457389 h 546"/>
              <a:gd name="T78" fmla="*/ 49364440 w 552"/>
              <a:gd name="T79" fmla="*/ 18457389 h 546"/>
              <a:gd name="T80" fmla="*/ 52983038 w 552"/>
              <a:gd name="T81" fmla="*/ 2859732 h 546"/>
              <a:gd name="T82" fmla="*/ 52983038 w 552"/>
              <a:gd name="T83" fmla="*/ 2859732 h 546"/>
              <a:gd name="T84" fmla="*/ 56601276 w 552"/>
              <a:gd name="T85" fmla="*/ 0 h 546"/>
              <a:gd name="T86" fmla="*/ 60348929 w 552"/>
              <a:gd name="T87" fmla="*/ 3769353 h 546"/>
              <a:gd name="T88" fmla="*/ 60348929 w 552"/>
              <a:gd name="T89" fmla="*/ 4679333 h 546"/>
              <a:gd name="T90" fmla="*/ 60348929 w 552"/>
              <a:gd name="T91" fmla="*/ 4679333 h 546"/>
              <a:gd name="T92" fmla="*/ 56601276 w 552"/>
              <a:gd name="T93" fmla="*/ 18457389 h 546"/>
              <a:gd name="T94" fmla="*/ 67585406 w 552"/>
              <a:gd name="T95" fmla="*/ 18457389 h 546"/>
              <a:gd name="T96" fmla="*/ 71204004 w 552"/>
              <a:gd name="T97" fmla="*/ 22096949 h 546"/>
              <a:gd name="T98" fmla="*/ 67585406 w 552"/>
              <a:gd name="T99" fmla="*/ 25736515 h 546"/>
              <a:gd name="T100" fmla="*/ 28300638 w 552"/>
              <a:gd name="T101" fmla="*/ 25736515 h 546"/>
              <a:gd name="T102" fmla="*/ 28300638 w 552"/>
              <a:gd name="T103" fmla="*/ 25736515 h 546"/>
              <a:gd name="T104" fmla="*/ 23777570 w 552"/>
              <a:gd name="T105" fmla="*/ 45103878 h 546"/>
              <a:gd name="T106" fmla="*/ 42903366 w 552"/>
              <a:gd name="T107" fmla="*/ 45103878 h 546"/>
              <a:gd name="T108" fmla="*/ 47555500 w 552"/>
              <a:gd name="T109" fmla="*/ 25736515 h 546"/>
              <a:gd name="T110" fmla="*/ 28300638 w 552"/>
              <a:gd name="T111" fmla="*/ 25736515 h 54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552"/>
              <a:gd name="T169" fmla="*/ 0 h 546"/>
              <a:gd name="T170" fmla="*/ 552 w 552"/>
              <a:gd name="T171" fmla="*/ 546 h 54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552" h="546">
                <a:moveTo>
                  <a:pt x="523" y="198"/>
                </a:moveTo>
                <a:lnTo>
                  <a:pt x="523" y="198"/>
                </a:lnTo>
                <a:cubicBezTo>
                  <a:pt x="424" y="198"/>
                  <a:pt x="424" y="198"/>
                  <a:pt x="424" y="198"/>
                </a:cubicBezTo>
                <a:cubicBezTo>
                  <a:pt x="389" y="347"/>
                  <a:pt x="389" y="347"/>
                  <a:pt x="389" y="347"/>
                </a:cubicBezTo>
                <a:cubicBezTo>
                  <a:pt x="467" y="347"/>
                  <a:pt x="467" y="347"/>
                  <a:pt x="467" y="347"/>
                </a:cubicBezTo>
                <a:cubicBezTo>
                  <a:pt x="481" y="347"/>
                  <a:pt x="495" y="361"/>
                  <a:pt x="495" y="375"/>
                </a:cubicBezTo>
                <a:cubicBezTo>
                  <a:pt x="495" y="389"/>
                  <a:pt x="481" y="403"/>
                  <a:pt x="467" y="403"/>
                </a:cubicBezTo>
                <a:cubicBezTo>
                  <a:pt x="375" y="403"/>
                  <a:pt x="375" y="403"/>
                  <a:pt x="375" y="403"/>
                </a:cubicBezTo>
                <a:cubicBezTo>
                  <a:pt x="354" y="523"/>
                  <a:pt x="354" y="523"/>
                  <a:pt x="354" y="523"/>
                </a:cubicBezTo>
                <a:cubicBezTo>
                  <a:pt x="347" y="538"/>
                  <a:pt x="339" y="545"/>
                  <a:pt x="325" y="545"/>
                </a:cubicBezTo>
                <a:cubicBezTo>
                  <a:pt x="304" y="545"/>
                  <a:pt x="297" y="531"/>
                  <a:pt x="297" y="516"/>
                </a:cubicBezTo>
                <a:lnTo>
                  <a:pt x="297" y="509"/>
                </a:lnTo>
                <a:cubicBezTo>
                  <a:pt x="318" y="403"/>
                  <a:pt x="318" y="403"/>
                  <a:pt x="318" y="403"/>
                </a:cubicBezTo>
                <a:cubicBezTo>
                  <a:pt x="170" y="403"/>
                  <a:pt x="170" y="403"/>
                  <a:pt x="170" y="403"/>
                </a:cubicBezTo>
                <a:cubicBezTo>
                  <a:pt x="141" y="523"/>
                  <a:pt x="141" y="523"/>
                  <a:pt x="141" y="523"/>
                </a:cubicBezTo>
                <a:cubicBezTo>
                  <a:pt x="141" y="538"/>
                  <a:pt x="127" y="545"/>
                  <a:pt x="113" y="545"/>
                </a:cubicBezTo>
                <a:cubicBezTo>
                  <a:pt x="99" y="545"/>
                  <a:pt x="85" y="531"/>
                  <a:pt x="85" y="516"/>
                </a:cubicBezTo>
                <a:lnTo>
                  <a:pt x="85" y="509"/>
                </a:lnTo>
                <a:cubicBezTo>
                  <a:pt x="113" y="403"/>
                  <a:pt x="113" y="403"/>
                  <a:pt x="113" y="403"/>
                </a:cubicBezTo>
                <a:cubicBezTo>
                  <a:pt x="28" y="403"/>
                  <a:pt x="28" y="403"/>
                  <a:pt x="28" y="403"/>
                </a:cubicBezTo>
                <a:cubicBezTo>
                  <a:pt x="14" y="403"/>
                  <a:pt x="0" y="389"/>
                  <a:pt x="0" y="375"/>
                </a:cubicBezTo>
                <a:cubicBezTo>
                  <a:pt x="0" y="361"/>
                  <a:pt x="14" y="347"/>
                  <a:pt x="28" y="347"/>
                </a:cubicBezTo>
                <a:cubicBezTo>
                  <a:pt x="127" y="347"/>
                  <a:pt x="127" y="347"/>
                  <a:pt x="127" y="347"/>
                </a:cubicBezTo>
                <a:cubicBezTo>
                  <a:pt x="163" y="198"/>
                  <a:pt x="163" y="198"/>
                  <a:pt x="163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71" y="198"/>
                  <a:pt x="57" y="184"/>
                  <a:pt x="57" y="170"/>
                </a:cubicBezTo>
                <a:cubicBezTo>
                  <a:pt x="57" y="149"/>
                  <a:pt x="71" y="142"/>
                  <a:pt x="85" y="142"/>
                </a:cubicBezTo>
                <a:cubicBezTo>
                  <a:pt x="177" y="142"/>
                  <a:pt x="177" y="142"/>
                  <a:pt x="177" y="142"/>
                </a:cubicBezTo>
                <a:cubicBezTo>
                  <a:pt x="198" y="22"/>
                  <a:pt x="198" y="22"/>
                  <a:pt x="198" y="22"/>
                </a:cubicBezTo>
                <a:cubicBezTo>
                  <a:pt x="205" y="7"/>
                  <a:pt x="212" y="0"/>
                  <a:pt x="226" y="0"/>
                </a:cubicBezTo>
                <a:cubicBezTo>
                  <a:pt x="248" y="0"/>
                  <a:pt x="255" y="7"/>
                  <a:pt x="255" y="29"/>
                </a:cubicBezTo>
                <a:cubicBezTo>
                  <a:pt x="255" y="29"/>
                  <a:pt x="255" y="29"/>
                  <a:pt x="255" y="36"/>
                </a:cubicBezTo>
                <a:cubicBezTo>
                  <a:pt x="234" y="142"/>
                  <a:pt x="234" y="142"/>
                  <a:pt x="234" y="142"/>
                </a:cubicBezTo>
                <a:cubicBezTo>
                  <a:pt x="382" y="142"/>
                  <a:pt x="382" y="142"/>
                  <a:pt x="382" y="142"/>
                </a:cubicBezTo>
                <a:cubicBezTo>
                  <a:pt x="410" y="22"/>
                  <a:pt x="410" y="22"/>
                  <a:pt x="410" y="22"/>
                </a:cubicBezTo>
                <a:cubicBezTo>
                  <a:pt x="410" y="7"/>
                  <a:pt x="424" y="0"/>
                  <a:pt x="438" y="0"/>
                </a:cubicBezTo>
                <a:cubicBezTo>
                  <a:pt x="452" y="0"/>
                  <a:pt x="467" y="7"/>
                  <a:pt x="467" y="29"/>
                </a:cubicBezTo>
                <a:cubicBezTo>
                  <a:pt x="467" y="29"/>
                  <a:pt x="467" y="29"/>
                  <a:pt x="467" y="36"/>
                </a:cubicBezTo>
                <a:cubicBezTo>
                  <a:pt x="438" y="142"/>
                  <a:pt x="438" y="142"/>
                  <a:pt x="438" y="142"/>
                </a:cubicBezTo>
                <a:cubicBezTo>
                  <a:pt x="523" y="142"/>
                  <a:pt x="523" y="142"/>
                  <a:pt x="523" y="142"/>
                </a:cubicBezTo>
                <a:cubicBezTo>
                  <a:pt x="537" y="142"/>
                  <a:pt x="551" y="149"/>
                  <a:pt x="551" y="170"/>
                </a:cubicBezTo>
                <a:cubicBezTo>
                  <a:pt x="551" y="184"/>
                  <a:pt x="537" y="198"/>
                  <a:pt x="523" y="198"/>
                </a:cubicBezTo>
                <a:close/>
                <a:moveTo>
                  <a:pt x="219" y="198"/>
                </a:moveTo>
                <a:lnTo>
                  <a:pt x="219" y="198"/>
                </a:lnTo>
                <a:cubicBezTo>
                  <a:pt x="184" y="347"/>
                  <a:pt x="184" y="347"/>
                  <a:pt x="184" y="347"/>
                </a:cubicBezTo>
                <a:cubicBezTo>
                  <a:pt x="332" y="347"/>
                  <a:pt x="332" y="347"/>
                  <a:pt x="332" y="347"/>
                </a:cubicBezTo>
                <a:cubicBezTo>
                  <a:pt x="368" y="198"/>
                  <a:pt x="368" y="198"/>
                  <a:pt x="368" y="198"/>
                </a:cubicBezTo>
                <a:lnTo>
                  <a:pt x="219" y="198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Freeform 63">
            <a:extLst>
              <a:ext uri="{FF2B5EF4-FFF2-40B4-BE49-F238E27FC236}">
                <a16:creationId xmlns:a16="http://schemas.microsoft.com/office/drawing/2014/main" id="{6B35942B-0B5A-415E-8890-46322CF22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369743"/>
            <a:ext cx="217488" cy="176213"/>
          </a:xfrm>
          <a:custGeom>
            <a:avLst/>
            <a:gdLst>
              <a:gd name="T0" fmla="*/ 74654735 w 602"/>
              <a:gd name="T1" fmla="*/ 63498795 h 488"/>
              <a:gd name="T2" fmla="*/ 74654735 w 602"/>
              <a:gd name="T3" fmla="*/ 63498795 h 488"/>
              <a:gd name="T4" fmla="*/ 3654304 w 602"/>
              <a:gd name="T5" fmla="*/ 63498795 h 488"/>
              <a:gd name="T6" fmla="*/ 0 w 602"/>
              <a:gd name="T7" fmla="*/ 59847792 h 488"/>
              <a:gd name="T8" fmla="*/ 0 w 602"/>
              <a:gd name="T9" fmla="*/ 3651004 h 488"/>
              <a:gd name="T10" fmla="*/ 3654304 w 602"/>
              <a:gd name="T11" fmla="*/ 0 h 488"/>
              <a:gd name="T12" fmla="*/ 74654735 w 602"/>
              <a:gd name="T13" fmla="*/ 0 h 488"/>
              <a:gd name="T14" fmla="*/ 78439820 w 602"/>
              <a:gd name="T15" fmla="*/ 3651004 h 488"/>
              <a:gd name="T16" fmla="*/ 78439820 w 602"/>
              <a:gd name="T17" fmla="*/ 59847792 h 488"/>
              <a:gd name="T18" fmla="*/ 74654735 w 602"/>
              <a:gd name="T19" fmla="*/ 63498795 h 488"/>
              <a:gd name="T20" fmla="*/ 25842055 w 602"/>
              <a:gd name="T21" fmla="*/ 7301647 h 488"/>
              <a:gd name="T22" fmla="*/ 25842055 w 602"/>
              <a:gd name="T23" fmla="*/ 7301647 h 488"/>
              <a:gd name="T24" fmla="*/ 7308970 w 602"/>
              <a:gd name="T25" fmla="*/ 7301647 h 488"/>
              <a:gd name="T26" fmla="*/ 7308970 w 602"/>
              <a:gd name="T27" fmla="*/ 56197151 h 488"/>
              <a:gd name="T28" fmla="*/ 25842055 w 602"/>
              <a:gd name="T29" fmla="*/ 56197151 h 488"/>
              <a:gd name="T30" fmla="*/ 25842055 w 602"/>
              <a:gd name="T31" fmla="*/ 7301647 h 488"/>
              <a:gd name="T32" fmla="*/ 29496358 w 602"/>
              <a:gd name="T33" fmla="*/ 7301647 h 488"/>
              <a:gd name="T34" fmla="*/ 29496358 w 602"/>
              <a:gd name="T35" fmla="*/ 7301647 h 488"/>
              <a:gd name="T36" fmla="*/ 29496358 w 602"/>
              <a:gd name="T37" fmla="*/ 56197151 h 488"/>
              <a:gd name="T38" fmla="*/ 48812692 w 602"/>
              <a:gd name="T39" fmla="*/ 56197151 h 488"/>
              <a:gd name="T40" fmla="*/ 48812692 w 602"/>
              <a:gd name="T41" fmla="*/ 7301647 h 488"/>
              <a:gd name="T42" fmla="*/ 29496358 w 602"/>
              <a:gd name="T43" fmla="*/ 7301647 h 488"/>
              <a:gd name="T44" fmla="*/ 71000433 w 602"/>
              <a:gd name="T45" fmla="*/ 7301647 h 488"/>
              <a:gd name="T46" fmla="*/ 71000433 w 602"/>
              <a:gd name="T47" fmla="*/ 7301647 h 488"/>
              <a:gd name="T48" fmla="*/ 52597776 w 602"/>
              <a:gd name="T49" fmla="*/ 7301647 h 488"/>
              <a:gd name="T50" fmla="*/ 52597776 w 602"/>
              <a:gd name="T51" fmla="*/ 56197151 h 488"/>
              <a:gd name="T52" fmla="*/ 71000433 w 602"/>
              <a:gd name="T53" fmla="*/ 56197151 h 488"/>
              <a:gd name="T54" fmla="*/ 71000433 w 602"/>
              <a:gd name="T55" fmla="*/ 7301647 h 48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602"/>
              <a:gd name="T85" fmla="*/ 0 h 488"/>
              <a:gd name="T86" fmla="*/ 602 w 602"/>
              <a:gd name="T87" fmla="*/ 488 h 48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602" h="488">
                <a:moveTo>
                  <a:pt x="572" y="487"/>
                </a:moveTo>
                <a:lnTo>
                  <a:pt x="572" y="487"/>
                </a:lnTo>
                <a:cubicBezTo>
                  <a:pt x="28" y="487"/>
                  <a:pt x="28" y="487"/>
                  <a:pt x="28" y="487"/>
                </a:cubicBezTo>
                <a:cubicBezTo>
                  <a:pt x="14" y="487"/>
                  <a:pt x="0" y="473"/>
                  <a:pt x="0" y="459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4" y="0"/>
                  <a:pt x="601" y="7"/>
                  <a:pt x="601" y="28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473"/>
                  <a:pt x="594" y="487"/>
                  <a:pt x="572" y="487"/>
                </a:cubicBezTo>
                <a:close/>
                <a:moveTo>
                  <a:pt x="198" y="56"/>
                </a:moveTo>
                <a:lnTo>
                  <a:pt x="198" y="56"/>
                </a:lnTo>
                <a:cubicBezTo>
                  <a:pt x="56" y="56"/>
                  <a:pt x="56" y="56"/>
                  <a:pt x="56" y="56"/>
                </a:cubicBezTo>
                <a:cubicBezTo>
                  <a:pt x="56" y="431"/>
                  <a:pt x="56" y="431"/>
                  <a:pt x="56" y="431"/>
                </a:cubicBezTo>
                <a:cubicBezTo>
                  <a:pt x="198" y="431"/>
                  <a:pt x="198" y="431"/>
                  <a:pt x="198" y="431"/>
                </a:cubicBezTo>
                <a:lnTo>
                  <a:pt x="198" y="56"/>
                </a:lnTo>
                <a:close/>
                <a:moveTo>
                  <a:pt x="226" y="56"/>
                </a:moveTo>
                <a:lnTo>
                  <a:pt x="226" y="56"/>
                </a:lnTo>
                <a:cubicBezTo>
                  <a:pt x="226" y="431"/>
                  <a:pt x="226" y="431"/>
                  <a:pt x="226" y="431"/>
                </a:cubicBezTo>
                <a:cubicBezTo>
                  <a:pt x="374" y="431"/>
                  <a:pt x="374" y="431"/>
                  <a:pt x="374" y="431"/>
                </a:cubicBezTo>
                <a:cubicBezTo>
                  <a:pt x="374" y="56"/>
                  <a:pt x="374" y="56"/>
                  <a:pt x="374" y="56"/>
                </a:cubicBezTo>
                <a:lnTo>
                  <a:pt x="226" y="56"/>
                </a:lnTo>
                <a:close/>
                <a:moveTo>
                  <a:pt x="544" y="56"/>
                </a:moveTo>
                <a:lnTo>
                  <a:pt x="544" y="56"/>
                </a:lnTo>
                <a:cubicBezTo>
                  <a:pt x="403" y="56"/>
                  <a:pt x="403" y="56"/>
                  <a:pt x="403" y="56"/>
                </a:cubicBezTo>
                <a:cubicBezTo>
                  <a:pt x="403" y="431"/>
                  <a:pt x="403" y="431"/>
                  <a:pt x="403" y="431"/>
                </a:cubicBezTo>
                <a:cubicBezTo>
                  <a:pt x="544" y="431"/>
                  <a:pt x="544" y="431"/>
                  <a:pt x="544" y="431"/>
                </a:cubicBezTo>
                <a:lnTo>
                  <a:pt x="544" y="56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Freeform 64">
            <a:extLst>
              <a:ext uri="{FF2B5EF4-FFF2-40B4-BE49-F238E27FC236}">
                <a16:creationId xmlns:a16="http://schemas.microsoft.com/office/drawing/2014/main" id="{94A166C3-B3A2-44AF-9CE5-0A454AF88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550" y="3353868"/>
            <a:ext cx="209550" cy="209550"/>
          </a:xfrm>
          <a:custGeom>
            <a:avLst/>
            <a:gdLst>
              <a:gd name="T0" fmla="*/ 74661934 w 580"/>
              <a:gd name="T1" fmla="*/ 11967794 h 581"/>
              <a:gd name="T2" fmla="*/ 74661934 w 580"/>
              <a:gd name="T3" fmla="*/ 11967794 h 581"/>
              <a:gd name="T4" fmla="*/ 66438545 w 580"/>
              <a:gd name="T5" fmla="*/ 19382471 h 581"/>
              <a:gd name="T6" fmla="*/ 56257309 w 580"/>
              <a:gd name="T7" fmla="*/ 9236068 h 581"/>
              <a:gd name="T8" fmla="*/ 63697415 w 580"/>
              <a:gd name="T9" fmla="*/ 910695 h 581"/>
              <a:gd name="T10" fmla="*/ 69179674 w 580"/>
              <a:gd name="T11" fmla="*/ 910695 h 581"/>
              <a:gd name="T12" fmla="*/ 74661934 w 580"/>
              <a:gd name="T13" fmla="*/ 6504346 h 581"/>
              <a:gd name="T14" fmla="*/ 74661934 w 580"/>
              <a:gd name="T15" fmla="*/ 11967794 h 581"/>
              <a:gd name="T16" fmla="*/ 19317978 w 580"/>
              <a:gd name="T17" fmla="*/ 45139082 h 581"/>
              <a:gd name="T18" fmla="*/ 19317978 w 580"/>
              <a:gd name="T19" fmla="*/ 45139082 h 581"/>
              <a:gd name="T20" fmla="*/ 30412929 w 580"/>
              <a:gd name="T21" fmla="*/ 55155651 h 581"/>
              <a:gd name="T22" fmla="*/ 16576849 w 580"/>
              <a:gd name="T23" fmla="*/ 58927910 h 581"/>
              <a:gd name="T24" fmla="*/ 19317978 w 580"/>
              <a:gd name="T25" fmla="*/ 45139082 h 581"/>
              <a:gd name="T26" fmla="*/ 63697415 w 580"/>
              <a:gd name="T27" fmla="*/ 22114194 h 581"/>
              <a:gd name="T28" fmla="*/ 63697415 w 580"/>
              <a:gd name="T29" fmla="*/ 22114194 h 581"/>
              <a:gd name="T30" fmla="*/ 33154059 w 580"/>
              <a:gd name="T31" fmla="*/ 53334262 h 581"/>
              <a:gd name="T32" fmla="*/ 22059108 w 580"/>
              <a:gd name="T33" fmla="*/ 42277157 h 581"/>
              <a:gd name="T34" fmla="*/ 53516541 w 580"/>
              <a:gd name="T35" fmla="*/ 11967794 h 581"/>
              <a:gd name="T36" fmla="*/ 63697415 w 580"/>
              <a:gd name="T37" fmla="*/ 22114194 h 581"/>
              <a:gd name="T38" fmla="*/ 7309682 w 580"/>
              <a:gd name="T39" fmla="*/ 11057097 h 581"/>
              <a:gd name="T40" fmla="*/ 7309682 w 580"/>
              <a:gd name="T41" fmla="*/ 11057097 h 581"/>
              <a:gd name="T42" fmla="*/ 7309682 w 580"/>
              <a:gd name="T43" fmla="*/ 68033774 h 581"/>
              <a:gd name="T44" fmla="*/ 64611125 w 580"/>
              <a:gd name="T45" fmla="*/ 68033774 h 581"/>
              <a:gd name="T46" fmla="*/ 64611125 w 580"/>
              <a:gd name="T47" fmla="*/ 26667311 h 581"/>
              <a:gd name="T48" fmla="*/ 71920804 w 580"/>
              <a:gd name="T49" fmla="*/ 19382471 h 581"/>
              <a:gd name="T50" fmla="*/ 71920804 w 580"/>
              <a:gd name="T51" fmla="*/ 71806393 h 581"/>
              <a:gd name="T52" fmla="*/ 68265964 w 580"/>
              <a:gd name="T53" fmla="*/ 75448450 h 581"/>
              <a:gd name="T54" fmla="*/ 3654841 w 580"/>
              <a:gd name="T55" fmla="*/ 75448450 h 581"/>
              <a:gd name="T56" fmla="*/ 0 w 580"/>
              <a:gd name="T57" fmla="*/ 71806393 h 581"/>
              <a:gd name="T58" fmla="*/ 0 w 580"/>
              <a:gd name="T59" fmla="*/ 7414679 h 581"/>
              <a:gd name="T60" fmla="*/ 3654841 w 580"/>
              <a:gd name="T61" fmla="*/ 3642419 h 581"/>
              <a:gd name="T62" fmla="*/ 56257309 w 580"/>
              <a:gd name="T63" fmla="*/ 3642419 h 581"/>
              <a:gd name="T64" fmla="*/ 48947992 w 580"/>
              <a:gd name="T65" fmla="*/ 11057097 h 581"/>
              <a:gd name="T66" fmla="*/ 7309682 w 580"/>
              <a:gd name="T67" fmla="*/ 11057097 h 58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580"/>
              <a:gd name="T103" fmla="*/ 0 h 581"/>
              <a:gd name="T104" fmla="*/ 580 w 580"/>
              <a:gd name="T105" fmla="*/ 581 h 581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580" h="581">
                <a:moveTo>
                  <a:pt x="572" y="92"/>
                </a:moveTo>
                <a:lnTo>
                  <a:pt x="572" y="92"/>
                </a:lnTo>
                <a:cubicBezTo>
                  <a:pt x="509" y="149"/>
                  <a:pt x="509" y="149"/>
                  <a:pt x="509" y="149"/>
                </a:cubicBezTo>
                <a:cubicBezTo>
                  <a:pt x="431" y="71"/>
                  <a:pt x="431" y="71"/>
                  <a:pt x="431" y="71"/>
                </a:cubicBezTo>
                <a:cubicBezTo>
                  <a:pt x="488" y="7"/>
                  <a:pt x="488" y="7"/>
                  <a:pt x="488" y="7"/>
                </a:cubicBezTo>
                <a:cubicBezTo>
                  <a:pt x="502" y="0"/>
                  <a:pt x="516" y="0"/>
                  <a:pt x="530" y="7"/>
                </a:cubicBezTo>
                <a:cubicBezTo>
                  <a:pt x="572" y="50"/>
                  <a:pt x="572" y="50"/>
                  <a:pt x="572" y="50"/>
                </a:cubicBezTo>
                <a:cubicBezTo>
                  <a:pt x="579" y="64"/>
                  <a:pt x="579" y="78"/>
                  <a:pt x="572" y="92"/>
                </a:cubicBezTo>
                <a:close/>
                <a:moveTo>
                  <a:pt x="148" y="347"/>
                </a:moveTo>
                <a:lnTo>
                  <a:pt x="148" y="347"/>
                </a:lnTo>
                <a:cubicBezTo>
                  <a:pt x="233" y="424"/>
                  <a:pt x="233" y="424"/>
                  <a:pt x="233" y="424"/>
                </a:cubicBezTo>
                <a:cubicBezTo>
                  <a:pt x="127" y="453"/>
                  <a:pt x="127" y="453"/>
                  <a:pt x="127" y="453"/>
                </a:cubicBezTo>
                <a:lnTo>
                  <a:pt x="148" y="347"/>
                </a:lnTo>
                <a:close/>
                <a:moveTo>
                  <a:pt x="488" y="170"/>
                </a:moveTo>
                <a:lnTo>
                  <a:pt x="488" y="170"/>
                </a:lnTo>
                <a:cubicBezTo>
                  <a:pt x="254" y="410"/>
                  <a:pt x="254" y="410"/>
                  <a:pt x="254" y="410"/>
                </a:cubicBezTo>
                <a:cubicBezTo>
                  <a:pt x="169" y="325"/>
                  <a:pt x="169" y="325"/>
                  <a:pt x="169" y="325"/>
                </a:cubicBezTo>
                <a:cubicBezTo>
                  <a:pt x="410" y="92"/>
                  <a:pt x="410" y="92"/>
                  <a:pt x="410" y="92"/>
                </a:cubicBezTo>
                <a:lnTo>
                  <a:pt x="488" y="170"/>
                </a:lnTo>
                <a:close/>
                <a:moveTo>
                  <a:pt x="56" y="85"/>
                </a:moveTo>
                <a:lnTo>
                  <a:pt x="56" y="85"/>
                </a:lnTo>
                <a:cubicBezTo>
                  <a:pt x="56" y="523"/>
                  <a:pt x="56" y="523"/>
                  <a:pt x="56" y="523"/>
                </a:cubicBezTo>
                <a:cubicBezTo>
                  <a:pt x="495" y="523"/>
                  <a:pt x="495" y="523"/>
                  <a:pt x="495" y="523"/>
                </a:cubicBezTo>
                <a:cubicBezTo>
                  <a:pt x="495" y="205"/>
                  <a:pt x="495" y="205"/>
                  <a:pt x="495" y="205"/>
                </a:cubicBezTo>
                <a:cubicBezTo>
                  <a:pt x="551" y="149"/>
                  <a:pt x="551" y="149"/>
                  <a:pt x="551" y="149"/>
                </a:cubicBezTo>
                <a:cubicBezTo>
                  <a:pt x="551" y="552"/>
                  <a:pt x="551" y="552"/>
                  <a:pt x="551" y="552"/>
                </a:cubicBezTo>
                <a:cubicBezTo>
                  <a:pt x="551" y="566"/>
                  <a:pt x="537" y="580"/>
                  <a:pt x="523" y="580"/>
                </a:cubicBezTo>
                <a:cubicBezTo>
                  <a:pt x="28" y="580"/>
                  <a:pt x="28" y="580"/>
                  <a:pt x="28" y="580"/>
                </a:cubicBezTo>
                <a:cubicBezTo>
                  <a:pt x="14" y="580"/>
                  <a:pt x="0" y="566"/>
                  <a:pt x="0" y="552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43"/>
                  <a:pt x="14" y="28"/>
                  <a:pt x="28" y="28"/>
                </a:cubicBezTo>
                <a:cubicBezTo>
                  <a:pt x="431" y="28"/>
                  <a:pt x="431" y="28"/>
                  <a:pt x="431" y="28"/>
                </a:cubicBezTo>
                <a:cubicBezTo>
                  <a:pt x="375" y="85"/>
                  <a:pt x="375" y="85"/>
                  <a:pt x="375" y="85"/>
                </a:cubicBezTo>
                <a:lnTo>
                  <a:pt x="56" y="8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Freeform 65">
            <a:extLst>
              <a:ext uri="{FF2B5EF4-FFF2-40B4-BE49-F238E27FC236}">
                <a16:creationId xmlns:a16="http://schemas.microsoft.com/office/drawing/2014/main" id="{5DEF98B1-2015-4998-8439-E4E70C3B4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353868"/>
            <a:ext cx="219075" cy="204788"/>
          </a:xfrm>
          <a:custGeom>
            <a:avLst/>
            <a:gdLst>
              <a:gd name="T0" fmla="*/ 75169381 w 608"/>
              <a:gd name="T1" fmla="*/ 73834552 h 567"/>
              <a:gd name="T2" fmla="*/ 75169381 w 608"/>
              <a:gd name="T3" fmla="*/ 73834552 h 567"/>
              <a:gd name="T4" fmla="*/ 3635276 w 608"/>
              <a:gd name="T5" fmla="*/ 73834552 h 567"/>
              <a:gd name="T6" fmla="*/ 0 w 608"/>
              <a:gd name="T7" fmla="*/ 70051574 h 567"/>
              <a:gd name="T8" fmla="*/ 3635276 w 608"/>
              <a:gd name="T9" fmla="*/ 66398981 h 567"/>
              <a:gd name="T10" fmla="*/ 75169381 w 608"/>
              <a:gd name="T11" fmla="*/ 66398981 h 567"/>
              <a:gd name="T12" fmla="*/ 78804655 w 608"/>
              <a:gd name="T13" fmla="*/ 70051574 h 567"/>
              <a:gd name="T14" fmla="*/ 75169381 w 608"/>
              <a:gd name="T15" fmla="*/ 73834552 h 567"/>
              <a:gd name="T16" fmla="*/ 59590200 w 608"/>
              <a:gd name="T17" fmla="*/ 19437160 h 567"/>
              <a:gd name="T18" fmla="*/ 59590200 w 608"/>
              <a:gd name="T19" fmla="*/ 19437160 h 567"/>
              <a:gd name="T20" fmla="*/ 49463751 w 608"/>
              <a:gd name="T21" fmla="*/ 9262051 h 567"/>
              <a:gd name="T22" fmla="*/ 57772743 w 608"/>
              <a:gd name="T23" fmla="*/ 913058 h 567"/>
              <a:gd name="T24" fmla="*/ 62316746 w 608"/>
              <a:gd name="T25" fmla="*/ 913058 h 567"/>
              <a:gd name="T26" fmla="*/ 67899193 w 608"/>
              <a:gd name="T27" fmla="*/ 6522516 h 567"/>
              <a:gd name="T28" fmla="*/ 67899193 w 608"/>
              <a:gd name="T29" fmla="*/ 12001227 h 567"/>
              <a:gd name="T30" fmla="*/ 59590200 w 608"/>
              <a:gd name="T31" fmla="*/ 19437160 h 567"/>
              <a:gd name="T32" fmla="*/ 26614370 w 608"/>
              <a:gd name="T33" fmla="*/ 53484341 h 567"/>
              <a:gd name="T34" fmla="*/ 26614370 w 608"/>
              <a:gd name="T35" fmla="*/ 53484341 h 567"/>
              <a:gd name="T36" fmla="*/ 16487915 w 608"/>
              <a:gd name="T37" fmla="*/ 42396166 h 567"/>
              <a:gd name="T38" fmla="*/ 46737554 w 608"/>
              <a:gd name="T39" fmla="*/ 12001227 h 567"/>
              <a:gd name="T40" fmla="*/ 57772743 w 608"/>
              <a:gd name="T41" fmla="*/ 22176333 h 567"/>
              <a:gd name="T42" fmla="*/ 26614370 w 608"/>
              <a:gd name="T43" fmla="*/ 53484341 h 567"/>
              <a:gd name="T44" fmla="*/ 9996737 w 608"/>
              <a:gd name="T45" fmla="*/ 59093796 h 567"/>
              <a:gd name="T46" fmla="*/ 9996737 w 608"/>
              <a:gd name="T47" fmla="*/ 59093796 h 567"/>
              <a:gd name="T48" fmla="*/ 13761730 w 608"/>
              <a:gd name="T49" fmla="*/ 45266086 h 567"/>
              <a:gd name="T50" fmla="*/ 23758109 w 608"/>
              <a:gd name="T51" fmla="*/ 55310818 h 567"/>
              <a:gd name="T52" fmla="*/ 9996737 w 608"/>
              <a:gd name="T53" fmla="*/ 59093796 h 56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608"/>
              <a:gd name="T82" fmla="*/ 0 h 567"/>
              <a:gd name="T83" fmla="*/ 608 w 608"/>
              <a:gd name="T84" fmla="*/ 567 h 567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608" h="567">
                <a:moveTo>
                  <a:pt x="579" y="566"/>
                </a:moveTo>
                <a:lnTo>
                  <a:pt x="579" y="566"/>
                </a:lnTo>
                <a:cubicBezTo>
                  <a:pt x="28" y="566"/>
                  <a:pt x="28" y="566"/>
                  <a:pt x="28" y="566"/>
                </a:cubicBezTo>
                <a:cubicBezTo>
                  <a:pt x="14" y="566"/>
                  <a:pt x="0" y="559"/>
                  <a:pt x="0" y="537"/>
                </a:cubicBezTo>
                <a:cubicBezTo>
                  <a:pt x="0" y="523"/>
                  <a:pt x="14" y="509"/>
                  <a:pt x="28" y="509"/>
                </a:cubicBezTo>
                <a:cubicBezTo>
                  <a:pt x="579" y="509"/>
                  <a:pt x="579" y="509"/>
                  <a:pt x="579" y="509"/>
                </a:cubicBezTo>
                <a:cubicBezTo>
                  <a:pt x="593" y="509"/>
                  <a:pt x="607" y="523"/>
                  <a:pt x="607" y="537"/>
                </a:cubicBezTo>
                <a:cubicBezTo>
                  <a:pt x="607" y="559"/>
                  <a:pt x="593" y="566"/>
                  <a:pt x="579" y="566"/>
                </a:cubicBezTo>
                <a:close/>
                <a:moveTo>
                  <a:pt x="459" y="149"/>
                </a:moveTo>
                <a:lnTo>
                  <a:pt x="459" y="149"/>
                </a:lnTo>
                <a:cubicBezTo>
                  <a:pt x="381" y="71"/>
                  <a:pt x="381" y="71"/>
                  <a:pt x="381" y="71"/>
                </a:cubicBezTo>
                <a:cubicBezTo>
                  <a:pt x="445" y="7"/>
                  <a:pt x="445" y="7"/>
                  <a:pt x="445" y="7"/>
                </a:cubicBezTo>
                <a:cubicBezTo>
                  <a:pt x="452" y="0"/>
                  <a:pt x="473" y="0"/>
                  <a:pt x="480" y="7"/>
                </a:cubicBezTo>
                <a:cubicBezTo>
                  <a:pt x="523" y="50"/>
                  <a:pt x="523" y="50"/>
                  <a:pt x="523" y="50"/>
                </a:cubicBezTo>
                <a:cubicBezTo>
                  <a:pt x="530" y="64"/>
                  <a:pt x="530" y="78"/>
                  <a:pt x="523" y="92"/>
                </a:cubicBezTo>
                <a:lnTo>
                  <a:pt x="459" y="149"/>
                </a:lnTo>
                <a:close/>
                <a:moveTo>
                  <a:pt x="205" y="410"/>
                </a:moveTo>
                <a:lnTo>
                  <a:pt x="205" y="410"/>
                </a:lnTo>
                <a:cubicBezTo>
                  <a:pt x="127" y="325"/>
                  <a:pt x="127" y="325"/>
                  <a:pt x="127" y="325"/>
                </a:cubicBezTo>
                <a:cubicBezTo>
                  <a:pt x="360" y="92"/>
                  <a:pt x="360" y="92"/>
                  <a:pt x="360" y="92"/>
                </a:cubicBezTo>
                <a:cubicBezTo>
                  <a:pt x="445" y="170"/>
                  <a:pt x="445" y="170"/>
                  <a:pt x="445" y="170"/>
                </a:cubicBezTo>
                <a:lnTo>
                  <a:pt x="205" y="410"/>
                </a:lnTo>
                <a:close/>
                <a:moveTo>
                  <a:pt x="77" y="453"/>
                </a:moveTo>
                <a:lnTo>
                  <a:pt x="77" y="453"/>
                </a:lnTo>
                <a:cubicBezTo>
                  <a:pt x="106" y="347"/>
                  <a:pt x="106" y="347"/>
                  <a:pt x="106" y="347"/>
                </a:cubicBezTo>
                <a:cubicBezTo>
                  <a:pt x="183" y="424"/>
                  <a:pt x="183" y="424"/>
                  <a:pt x="183" y="424"/>
                </a:cubicBezTo>
                <a:lnTo>
                  <a:pt x="77" y="453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Freeform 66">
            <a:extLst>
              <a:ext uri="{FF2B5EF4-FFF2-40B4-BE49-F238E27FC236}">
                <a16:creationId xmlns:a16="http://schemas.microsoft.com/office/drawing/2014/main" id="{1CADACE1-BF3A-494E-8307-893AEF161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1363" y="3374506"/>
            <a:ext cx="163512" cy="163512"/>
          </a:xfrm>
          <a:custGeom>
            <a:avLst/>
            <a:gdLst>
              <a:gd name="T0" fmla="*/ 5577416 w 454"/>
              <a:gd name="T1" fmla="*/ 42343472 h 453"/>
              <a:gd name="T2" fmla="*/ 5577416 w 454"/>
              <a:gd name="T3" fmla="*/ 42343472 h 453"/>
              <a:gd name="T4" fmla="*/ 36707725 w 454"/>
              <a:gd name="T5" fmla="*/ 11986551 h 453"/>
              <a:gd name="T6" fmla="*/ 46824937 w 454"/>
              <a:gd name="T7" fmla="*/ 22018533 h 453"/>
              <a:gd name="T8" fmla="*/ 16472935 w 454"/>
              <a:gd name="T9" fmla="*/ 53417899 h 453"/>
              <a:gd name="T10" fmla="*/ 5577416 w 454"/>
              <a:gd name="T11" fmla="*/ 42343472 h 453"/>
              <a:gd name="T12" fmla="*/ 46824937 w 454"/>
              <a:gd name="T13" fmla="*/ 912130 h 453"/>
              <a:gd name="T14" fmla="*/ 46824937 w 454"/>
              <a:gd name="T15" fmla="*/ 912130 h 453"/>
              <a:gd name="T16" fmla="*/ 52273066 w 454"/>
              <a:gd name="T17" fmla="*/ 912130 h 453"/>
              <a:gd name="T18" fmla="*/ 57850481 w 454"/>
              <a:gd name="T19" fmla="*/ 6384188 h 453"/>
              <a:gd name="T20" fmla="*/ 57850481 w 454"/>
              <a:gd name="T21" fmla="*/ 11986551 h 453"/>
              <a:gd name="T22" fmla="*/ 49549187 w 454"/>
              <a:gd name="T23" fmla="*/ 19282505 h 453"/>
              <a:gd name="T24" fmla="*/ 39431604 w 454"/>
              <a:gd name="T25" fmla="*/ 9250520 h 453"/>
              <a:gd name="T26" fmla="*/ 46824937 w 454"/>
              <a:gd name="T27" fmla="*/ 912130 h 453"/>
              <a:gd name="T28" fmla="*/ 0 w 454"/>
              <a:gd name="T29" fmla="*/ 58889954 h 453"/>
              <a:gd name="T30" fmla="*/ 0 w 454"/>
              <a:gd name="T31" fmla="*/ 58889954 h 453"/>
              <a:gd name="T32" fmla="*/ 2853536 w 454"/>
              <a:gd name="T33" fmla="*/ 45079500 h 453"/>
              <a:gd name="T34" fmla="*/ 13749056 w 454"/>
              <a:gd name="T35" fmla="*/ 55241797 h 453"/>
              <a:gd name="T36" fmla="*/ 0 w 454"/>
              <a:gd name="T37" fmla="*/ 58889954 h 453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454"/>
              <a:gd name="T58" fmla="*/ 0 h 453"/>
              <a:gd name="T59" fmla="*/ 454 w 454"/>
              <a:gd name="T60" fmla="*/ 453 h 453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454" h="453">
                <a:moveTo>
                  <a:pt x="43" y="325"/>
                </a:moveTo>
                <a:lnTo>
                  <a:pt x="43" y="325"/>
                </a:lnTo>
                <a:cubicBezTo>
                  <a:pt x="283" y="92"/>
                  <a:pt x="283" y="92"/>
                  <a:pt x="283" y="92"/>
                </a:cubicBezTo>
                <a:cubicBezTo>
                  <a:pt x="361" y="169"/>
                  <a:pt x="361" y="169"/>
                  <a:pt x="361" y="169"/>
                </a:cubicBezTo>
                <a:cubicBezTo>
                  <a:pt x="127" y="410"/>
                  <a:pt x="127" y="410"/>
                  <a:pt x="127" y="410"/>
                </a:cubicBezTo>
                <a:lnTo>
                  <a:pt x="43" y="325"/>
                </a:lnTo>
                <a:close/>
                <a:moveTo>
                  <a:pt x="361" y="7"/>
                </a:moveTo>
                <a:lnTo>
                  <a:pt x="361" y="7"/>
                </a:lnTo>
                <a:cubicBezTo>
                  <a:pt x="375" y="0"/>
                  <a:pt x="389" y="0"/>
                  <a:pt x="403" y="7"/>
                </a:cubicBezTo>
                <a:cubicBezTo>
                  <a:pt x="446" y="49"/>
                  <a:pt x="446" y="49"/>
                  <a:pt x="446" y="49"/>
                </a:cubicBezTo>
                <a:cubicBezTo>
                  <a:pt x="453" y="64"/>
                  <a:pt x="453" y="78"/>
                  <a:pt x="446" y="92"/>
                </a:cubicBezTo>
                <a:cubicBezTo>
                  <a:pt x="382" y="148"/>
                  <a:pt x="382" y="148"/>
                  <a:pt x="382" y="148"/>
                </a:cubicBezTo>
                <a:cubicBezTo>
                  <a:pt x="304" y="71"/>
                  <a:pt x="304" y="71"/>
                  <a:pt x="304" y="71"/>
                </a:cubicBezTo>
                <a:lnTo>
                  <a:pt x="361" y="7"/>
                </a:lnTo>
                <a:close/>
                <a:moveTo>
                  <a:pt x="0" y="452"/>
                </a:moveTo>
                <a:lnTo>
                  <a:pt x="0" y="452"/>
                </a:lnTo>
                <a:cubicBezTo>
                  <a:pt x="22" y="346"/>
                  <a:pt x="22" y="346"/>
                  <a:pt x="22" y="346"/>
                </a:cubicBezTo>
                <a:cubicBezTo>
                  <a:pt x="106" y="424"/>
                  <a:pt x="106" y="424"/>
                  <a:pt x="106" y="424"/>
                </a:cubicBezTo>
                <a:lnTo>
                  <a:pt x="0" y="452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Freeform 67">
            <a:extLst>
              <a:ext uri="{FF2B5EF4-FFF2-40B4-BE49-F238E27FC236}">
                <a16:creationId xmlns:a16="http://schemas.microsoft.com/office/drawing/2014/main" id="{C44559AD-1381-4996-A8E4-FBBBDBE83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4103168"/>
            <a:ext cx="215900" cy="217488"/>
          </a:xfrm>
          <a:custGeom>
            <a:avLst/>
            <a:gdLst>
              <a:gd name="T0" fmla="*/ 76523429 w 601"/>
              <a:gd name="T1" fmla="*/ 5481997 h 602"/>
              <a:gd name="T2" fmla="*/ 76523429 w 601"/>
              <a:gd name="T3" fmla="*/ 5481997 h 602"/>
              <a:gd name="T4" fmla="*/ 64651449 w 601"/>
              <a:gd name="T5" fmla="*/ 18533805 h 602"/>
              <a:gd name="T6" fmla="*/ 70200184 w 601"/>
              <a:gd name="T7" fmla="*/ 18533805 h 602"/>
              <a:gd name="T8" fmla="*/ 73813724 w 601"/>
              <a:gd name="T9" fmla="*/ 22188469 h 602"/>
              <a:gd name="T10" fmla="*/ 70200184 w 601"/>
              <a:gd name="T11" fmla="*/ 25843139 h 602"/>
              <a:gd name="T12" fmla="*/ 55618139 w 601"/>
              <a:gd name="T13" fmla="*/ 25843139 h 602"/>
              <a:gd name="T14" fmla="*/ 51875994 w 601"/>
              <a:gd name="T15" fmla="*/ 22188469 h 602"/>
              <a:gd name="T16" fmla="*/ 51875994 w 601"/>
              <a:gd name="T17" fmla="*/ 7439751 h 602"/>
              <a:gd name="T18" fmla="*/ 55618139 w 601"/>
              <a:gd name="T19" fmla="*/ 3654665 h 602"/>
              <a:gd name="T20" fmla="*/ 59231678 w 601"/>
              <a:gd name="T21" fmla="*/ 7439751 h 602"/>
              <a:gd name="T22" fmla="*/ 59231678 w 601"/>
              <a:gd name="T23" fmla="*/ 12921389 h 602"/>
              <a:gd name="T24" fmla="*/ 71103659 w 601"/>
              <a:gd name="T25" fmla="*/ 913666 h 602"/>
              <a:gd name="T26" fmla="*/ 73813724 w 601"/>
              <a:gd name="T27" fmla="*/ 0 h 602"/>
              <a:gd name="T28" fmla="*/ 77426904 w 601"/>
              <a:gd name="T29" fmla="*/ 3654665 h 602"/>
              <a:gd name="T30" fmla="*/ 76523429 w 601"/>
              <a:gd name="T31" fmla="*/ 5481997 h 602"/>
              <a:gd name="T32" fmla="*/ 38197412 w 601"/>
              <a:gd name="T33" fmla="*/ 49858584 h 602"/>
              <a:gd name="T34" fmla="*/ 38197412 w 601"/>
              <a:gd name="T35" fmla="*/ 49858584 h 602"/>
              <a:gd name="T36" fmla="*/ 27228547 w 601"/>
              <a:gd name="T37" fmla="*/ 38764522 h 602"/>
              <a:gd name="T38" fmla="*/ 38197412 w 601"/>
              <a:gd name="T39" fmla="*/ 27670110 h 602"/>
              <a:gd name="T40" fmla="*/ 49165929 w 601"/>
              <a:gd name="T41" fmla="*/ 38764522 h 602"/>
              <a:gd name="T42" fmla="*/ 38197412 w 601"/>
              <a:gd name="T43" fmla="*/ 49858584 h 602"/>
              <a:gd name="T44" fmla="*/ 21808411 w 601"/>
              <a:gd name="T45" fmla="*/ 74788046 h 602"/>
              <a:gd name="T46" fmla="*/ 21808411 w 601"/>
              <a:gd name="T47" fmla="*/ 74788046 h 602"/>
              <a:gd name="T48" fmla="*/ 18195231 w 601"/>
              <a:gd name="T49" fmla="*/ 71002962 h 602"/>
              <a:gd name="T50" fmla="*/ 18195231 w 601"/>
              <a:gd name="T51" fmla="*/ 65520966 h 602"/>
              <a:gd name="T52" fmla="*/ 5419772 w 601"/>
              <a:gd name="T53" fmla="*/ 77529044 h 602"/>
              <a:gd name="T54" fmla="*/ 3613182 w 601"/>
              <a:gd name="T55" fmla="*/ 78442710 h 602"/>
              <a:gd name="T56" fmla="*/ 0 w 601"/>
              <a:gd name="T57" fmla="*/ 74788046 h 602"/>
              <a:gd name="T58" fmla="*/ 903475 w 601"/>
              <a:gd name="T59" fmla="*/ 71916628 h 602"/>
              <a:gd name="T60" fmla="*/ 12646496 w 601"/>
              <a:gd name="T61" fmla="*/ 60039331 h 602"/>
              <a:gd name="T62" fmla="*/ 7226363 w 601"/>
              <a:gd name="T63" fmla="*/ 60039331 h 602"/>
              <a:gd name="T64" fmla="*/ 3613182 w 601"/>
              <a:gd name="T65" fmla="*/ 56254246 h 602"/>
              <a:gd name="T66" fmla="*/ 7226363 w 601"/>
              <a:gd name="T67" fmla="*/ 52599582 h 602"/>
              <a:gd name="T68" fmla="*/ 21808411 w 601"/>
              <a:gd name="T69" fmla="*/ 52599582 h 602"/>
              <a:gd name="T70" fmla="*/ 25421956 w 601"/>
              <a:gd name="T71" fmla="*/ 56254246 h 602"/>
              <a:gd name="T72" fmla="*/ 25421956 w 601"/>
              <a:gd name="T73" fmla="*/ 71002962 h 602"/>
              <a:gd name="T74" fmla="*/ 21808411 w 601"/>
              <a:gd name="T75" fmla="*/ 74788046 h 60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601"/>
              <a:gd name="T115" fmla="*/ 0 h 602"/>
              <a:gd name="T116" fmla="*/ 601 w 601"/>
              <a:gd name="T117" fmla="*/ 602 h 60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601" h="602">
                <a:moveTo>
                  <a:pt x="593" y="42"/>
                </a:moveTo>
                <a:lnTo>
                  <a:pt x="593" y="42"/>
                </a:lnTo>
                <a:cubicBezTo>
                  <a:pt x="501" y="142"/>
                  <a:pt x="501" y="142"/>
                  <a:pt x="501" y="142"/>
                </a:cubicBezTo>
                <a:cubicBezTo>
                  <a:pt x="544" y="142"/>
                  <a:pt x="544" y="142"/>
                  <a:pt x="544" y="142"/>
                </a:cubicBezTo>
                <a:cubicBezTo>
                  <a:pt x="558" y="142"/>
                  <a:pt x="572" y="149"/>
                  <a:pt x="572" y="170"/>
                </a:cubicBezTo>
                <a:cubicBezTo>
                  <a:pt x="572" y="184"/>
                  <a:pt x="558" y="198"/>
                  <a:pt x="544" y="198"/>
                </a:cubicBezTo>
                <a:cubicBezTo>
                  <a:pt x="431" y="198"/>
                  <a:pt x="431" y="198"/>
                  <a:pt x="431" y="198"/>
                </a:cubicBezTo>
                <a:cubicBezTo>
                  <a:pt x="417" y="198"/>
                  <a:pt x="402" y="184"/>
                  <a:pt x="402" y="170"/>
                </a:cubicBezTo>
                <a:cubicBezTo>
                  <a:pt x="402" y="57"/>
                  <a:pt x="402" y="57"/>
                  <a:pt x="402" y="57"/>
                </a:cubicBezTo>
                <a:cubicBezTo>
                  <a:pt x="402" y="35"/>
                  <a:pt x="417" y="28"/>
                  <a:pt x="431" y="28"/>
                </a:cubicBezTo>
                <a:cubicBezTo>
                  <a:pt x="445" y="28"/>
                  <a:pt x="459" y="35"/>
                  <a:pt x="459" y="57"/>
                </a:cubicBezTo>
                <a:cubicBezTo>
                  <a:pt x="459" y="99"/>
                  <a:pt x="459" y="99"/>
                  <a:pt x="459" y="99"/>
                </a:cubicBezTo>
                <a:cubicBezTo>
                  <a:pt x="551" y="7"/>
                  <a:pt x="551" y="7"/>
                  <a:pt x="551" y="7"/>
                </a:cubicBezTo>
                <a:cubicBezTo>
                  <a:pt x="558" y="0"/>
                  <a:pt x="565" y="0"/>
                  <a:pt x="572" y="0"/>
                </a:cubicBezTo>
                <a:cubicBezTo>
                  <a:pt x="586" y="0"/>
                  <a:pt x="600" y="7"/>
                  <a:pt x="600" y="28"/>
                </a:cubicBezTo>
                <a:cubicBezTo>
                  <a:pt x="600" y="35"/>
                  <a:pt x="600" y="42"/>
                  <a:pt x="593" y="42"/>
                </a:cubicBezTo>
                <a:close/>
                <a:moveTo>
                  <a:pt x="296" y="382"/>
                </a:moveTo>
                <a:lnTo>
                  <a:pt x="296" y="382"/>
                </a:lnTo>
                <a:cubicBezTo>
                  <a:pt x="254" y="382"/>
                  <a:pt x="211" y="346"/>
                  <a:pt x="211" y="297"/>
                </a:cubicBezTo>
                <a:cubicBezTo>
                  <a:pt x="211" y="255"/>
                  <a:pt x="254" y="212"/>
                  <a:pt x="296" y="212"/>
                </a:cubicBezTo>
                <a:cubicBezTo>
                  <a:pt x="346" y="212"/>
                  <a:pt x="381" y="255"/>
                  <a:pt x="381" y="297"/>
                </a:cubicBezTo>
                <a:cubicBezTo>
                  <a:pt x="381" y="346"/>
                  <a:pt x="346" y="382"/>
                  <a:pt x="296" y="382"/>
                </a:cubicBezTo>
                <a:close/>
                <a:moveTo>
                  <a:pt x="169" y="573"/>
                </a:moveTo>
                <a:lnTo>
                  <a:pt x="169" y="573"/>
                </a:lnTo>
                <a:cubicBezTo>
                  <a:pt x="148" y="573"/>
                  <a:pt x="141" y="559"/>
                  <a:pt x="141" y="544"/>
                </a:cubicBezTo>
                <a:cubicBezTo>
                  <a:pt x="141" y="502"/>
                  <a:pt x="141" y="502"/>
                  <a:pt x="141" y="502"/>
                </a:cubicBezTo>
                <a:cubicBezTo>
                  <a:pt x="42" y="594"/>
                  <a:pt x="42" y="594"/>
                  <a:pt x="42" y="594"/>
                </a:cubicBezTo>
                <a:cubicBezTo>
                  <a:pt x="42" y="601"/>
                  <a:pt x="35" y="601"/>
                  <a:pt x="28" y="601"/>
                </a:cubicBezTo>
                <a:cubicBezTo>
                  <a:pt x="7" y="601"/>
                  <a:pt x="0" y="587"/>
                  <a:pt x="0" y="573"/>
                </a:cubicBezTo>
                <a:cubicBezTo>
                  <a:pt x="0" y="566"/>
                  <a:pt x="0" y="559"/>
                  <a:pt x="7" y="551"/>
                </a:cubicBezTo>
                <a:cubicBezTo>
                  <a:pt x="98" y="460"/>
                  <a:pt x="98" y="460"/>
                  <a:pt x="98" y="460"/>
                </a:cubicBezTo>
                <a:cubicBezTo>
                  <a:pt x="56" y="460"/>
                  <a:pt x="56" y="460"/>
                  <a:pt x="56" y="460"/>
                </a:cubicBezTo>
                <a:cubicBezTo>
                  <a:pt x="35" y="460"/>
                  <a:pt x="28" y="446"/>
                  <a:pt x="28" y="431"/>
                </a:cubicBezTo>
                <a:cubicBezTo>
                  <a:pt x="28" y="417"/>
                  <a:pt x="35" y="403"/>
                  <a:pt x="56" y="403"/>
                </a:cubicBezTo>
                <a:cubicBezTo>
                  <a:pt x="169" y="403"/>
                  <a:pt x="169" y="403"/>
                  <a:pt x="169" y="403"/>
                </a:cubicBezTo>
                <a:cubicBezTo>
                  <a:pt x="183" y="403"/>
                  <a:pt x="197" y="417"/>
                  <a:pt x="197" y="431"/>
                </a:cubicBezTo>
                <a:cubicBezTo>
                  <a:pt x="197" y="544"/>
                  <a:pt x="197" y="544"/>
                  <a:pt x="197" y="544"/>
                </a:cubicBezTo>
                <a:cubicBezTo>
                  <a:pt x="197" y="559"/>
                  <a:pt x="183" y="573"/>
                  <a:pt x="169" y="57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Freeform 68">
            <a:extLst>
              <a:ext uri="{FF2B5EF4-FFF2-40B4-BE49-F238E27FC236}">
                <a16:creationId xmlns:a16="http://schemas.microsoft.com/office/drawing/2014/main" id="{BE79928D-2E51-4BD8-96B1-5B87237C1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13" y="4103168"/>
            <a:ext cx="219075" cy="217488"/>
          </a:xfrm>
          <a:custGeom>
            <a:avLst/>
            <a:gdLst>
              <a:gd name="T0" fmla="*/ 75052066 w 609"/>
              <a:gd name="T1" fmla="*/ 22188469 h 602"/>
              <a:gd name="T2" fmla="*/ 75052066 w 609"/>
              <a:gd name="T3" fmla="*/ 22188469 h 602"/>
              <a:gd name="T4" fmla="*/ 71428876 w 609"/>
              <a:gd name="T5" fmla="*/ 18533805 h 602"/>
              <a:gd name="T6" fmla="*/ 71428876 w 609"/>
              <a:gd name="T7" fmla="*/ 12007723 h 602"/>
              <a:gd name="T8" fmla="*/ 58618210 w 609"/>
              <a:gd name="T9" fmla="*/ 24015807 h 602"/>
              <a:gd name="T10" fmla="*/ 56806615 w 609"/>
              <a:gd name="T11" fmla="*/ 25843139 h 602"/>
              <a:gd name="T12" fmla="*/ 53054282 w 609"/>
              <a:gd name="T13" fmla="*/ 22188469 h 602"/>
              <a:gd name="T14" fmla="*/ 53960080 w 609"/>
              <a:gd name="T15" fmla="*/ 19447471 h 602"/>
              <a:gd name="T16" fmla="*/ 65864589 w 609"/>
              <a:gd name="T17" fmla="*/ 7439751 h 602"/>
              <a:gd name="T18" fmla="*/ 60429805 w 609"/>
              <a:gd name="T19" fmla="*/ 7439751 h 602"/>
              <a:gd name="T20" fmla="*/ 56806615 w 609"/>
              <a:gd name="T21" fmla="*/ 3654665 h 602"/>
              <a:gd name="T22" fmla="*/ 60429805 w 609"/>
              <a:gd name="T23" fmla="*/ 0 h 602"/>
              <a:gd name="T24" fmla="*/ 75052066 w 609"/>
              <a:gd name="T25" fmla="*/ 0 h 602"/>
              <a:gd name="T26" fmla="*/ 78675255 w 609"/>
              <a:gd name="T27" fmla="*/ 3654665 h 602"/>
              <a:gd name="T28" fmla="*/ 78675255 w 609"/>
              <a:gd name="T29" fmla="*/ 18533805 h 602"/>
              <a:gd name="T30" fmla="*/ 75052066 w 609"/>
              <a:gd name="T31" fmla="*/ 22188469 h 602"/>
              <a:gd name="T32" fmla="*/ 39337808 w 609"/>
              <a:gd name="T33" fmla="*/ 49858584 h 602"/>
              <a:gd name="T34" fmla="*/ 39337808 w 609"/>
              <a:gd name="T35" fmla="*/ 49858584 h 602"/>
              <a:gd name="T36" fmla="*/ 28338736 w 609"/>
              <a:gd name="T37" fmla="*/ 38764522 h 602"/>
              <a:gd name="T38" fmla="*/ 39337808 w 609"/>
              <a:gd name="T39" fmla="*/ 27670110 h 602"/>
              <a:gd name="T40" fmla="*/ 50336531 w 609"/>
              <a:gd name="T41" fmla="*/ 38764522 h 602"/>
              <a:gd name="T42" fmla="*/ 39337808 w 609"/>
              <a:gd name="T43" fmla="*/ 49858584 h 602"/>
              <a:gd name="T44" fmla="*/ 12810672 w 609"/>
              <a:gd name="T45" fmla="*/ 71002962 h 602"/>
              <a:gd name="T46" fmla="*/ 12810672 w 609"/>
              <a:gd name="T47" fmla="*/ 71002962 h 602"/>
              <a:gd name="T48" fmla="*/ 18374959 w 609"/>
              <a:gd name="T49" fmla="*/ 71002962 h 602"/>
              <a:gd name="T50" fmla="*/ 21998149 w 609"/>
              <a:gd name="T51" fmla="*/ 74788046 h 602"/>
              <a:gd name="T52" fmla="*/ 18374959 w 609"/>
              <a:gd name="T53" fmla="*/ 78442710 h 602"/>
              <a:gd name="T54" fmla="*/ 3752693 w 609"/>
              <a:gd name="T55" fmla="*/ 78442710 h 602"/>
              <a:gd name="T56" fmla="*/ 0 w 609"/>
              <a:gd name="T57" fmla="*/ 74788046 h 602"/>
              <a:gd name="T58" fmla="*/ 0 w 609"/>
              <a:gd name="T59" fmla="*/ 60039331 h 602"/>
              <a:gd name="T60" fmla="*/ 3752693 w 609"/>
              <a:gd name="T61" fmla="*/ 56254246 h 602"/>
              <a:gd name="T62" fmla="*/ 7375885 w 609"/>
              <a:gd name="T63" fmla="*/ 60039331 h 602"/>
              <a:gd name="T64" fmla="*/ 7375885 w 609"/>
              <a:gd name="T65" fmla="*/ 65520966 h 602"/>
              <a:gd name="T66" fmla="*/ 20186554 w 609"/>
              <a:gd name="T67" fmla="*/ 53513248 h 602"/>
              <a:gd name="T68" fmla="*/ 21998149 w 609"/>
              <a:gd name="T69" fmla="*/ 52599582 h 602"/>
              <a:gd name="T70" fmla="*/ 25621344 w 609"/>
              <a:gd name="T71" fmla="*/ 56254246 h 602"/>
              <a:gd name="T72" fmla="*/ 24715546 w 609"/>
              <a:gd name="T73" fmla="*/ 59125665 h 602"/>
              <a:gd name="T74" fmla="*/ 12810672 w 609"/>
              <a:gd name="T75" fmla="*/ 71002962 h 60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609"/>
              <a:gd name="T115" fmla="*/ 0 h 602"/>
              <a:gd name="T116" fmla="*/ 609 w 609"/>
              <a:gd name="T117" fmla="*/ 602 h 60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609" h="602">
                <a:moveTo>
                  <a:pt x="580" y="170"/>
                </a:moveTo>
                <a:lnTo>
                  <a:pt x="580" y="170"/>
                </a:lnTo>
                <a:cubicBezTo>
                  <a:pt x="559" y="170"/>
                  <a:pt x="552" y="156"/>
                  <a:pt x="552" y="142"/>
                </a:cubicBezTo>
                <a:cubicBezTo>
                  <a:pt x="552" y="92"/>
                  <a:pt x="552" y="92"/>
                  <a:pt x="552" y="92"/>
                </a:cubicBezTo>
                <a:cubicBezTo>
                  <a:pt x="453" y="184"/>
                  <a:pt x="453" y="184"/>
                  <a:pt x="453" y="184"/>
                </a:cubicBezTo>
                <a:cubicBezTo>
                  <a:pt x="453" y="191"/>
                  <a:pt x="446" y="198"/>
                  <a:pt x="439" y="198"/>
                </a:cubicBezTo>
                <a:cubicBezTo>
                  <a:pt x="417" y="198"/>
                  <a:pt x="410" y="184"/>
                  <a:pt x="410" y="170"/>
                </a:cubicBezTo>
                <a:cubicBezTo>
                  <a:pt x="410" y="163"/>
                  <a:pt x="410" y="156"/>
                  <a:pt x="417" y="149"/>
                </a:cubicBezTo>
                <a:cubicBezTo>
                  <a:pt x="509" y="57"/>
                  <a:pt x="509" y="57"/>
                  <a:pt x="509" y="57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446" y="57"/>
                  <a:pt x="439" y="42"/>
                  <a:pt x="439" y="28"/>
                </a:cubicBezTo>
                <a:cubicBezTo>
                  <a:pt x="439" y="7"/>
                  <a:pt x="446" y="0"/>
                  <a:pt x="467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7"/>
                  <a:pt x="608" y="28"/>
                </a:cubicBezTo>
                <a:cubicBezTo>
                  <a:pt x="608" y="142"/>
                  <a:pt x="608" y="142"/>
                  <a:pt x="608" y="142"/>
                </a:cubicBezTo>
                <a:cubicBezTo>
                  <a:pt x="608" y="156"/>
                  <a:pt x="594" y="170"/>
                  <a:pt x="580" y="170"/>
                </a:cubicBezTo>
                <a:close/>
                <a:moveTo>
                  <a:pt x="304" y="382"/>
                </a:moveTo>
                <a:lnTo>
                  <a:pt x="304" y="382"/>
                </a:lnTo>
                <a:cubicBezTo>
                  <a:pt x="255" y="382"/>
                  <a:pt x="219" y="346"/>
                  <a:pt x="219" y="297"/>
                </a:cubicBezTo>
                <a:cubicBezTo>
                  <a:pt x="219" y="255"/>
                  <a:pt x="255" y="212"/>
                  <a:pt x="304" y="212"/>
                </a:cubicBezTo>
                <a:cubicBezTo>
                  <a:pt x="354" y="212"/>
                  <a:pt x="389" y="255"/>
                  <a:pt x="389" y="297"/>
                </a:cubicBezTo>
                <a:cubicBezTo>
                  <a:pt x="389" y="346"/>
                  <a:pt x="354" y="382"/>
                  <a:pt x="304" y="382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142" y="544"/>
                  <a:pt x="142" y="544"/>
                  <a:pt x="142" y="544"/>
                </a:cubicBezTo>
                <a:cubicBezTo>
                  <a:pt x="163" y="544"/>
                  <a:pt x="170" y="559"/>
                  <a:pt x="170" y="573"/>
                </a:cubicBezTo>
                <a:cubicBezTo>
                  <a:pt x="170" y="587"/>
                  <a:pt x="163" y="601"/>
                  <a:pt x="142" y="601"/>
                </a:cubicBezTo>
                <a:cubicBezTo>
                  <a:pt x="29" y="601"/>
                  <a:pt x="29" y="601"/>
                  <a:pt x="29" y="601"/>
                </a:cubicBezTo>
                <a:cubicBezTo>
                  <a:pt x="15" y="601"/>
                  <a:pt x="0" y="587"/>
                  <a:pt x="0" y="573"/>
                </a:cubicBezTo>
                <a:cubicBezTo>
                  <a:pt x="0" y="460"/>
                  <a:pt x="0" y="460"/>
                  <a:pt x="0" y="460"/>
                </a:cubicBezTo>
                <a:cubicBezTo>
                  <a:pt x="0" y="446"/>
                  <a:pt x="15" y="431"/>
                  <a:pt x="29" y="431"/>
                </a:cubicBezTo>
                <a:cubicBezTo>
                  <a:pt x="50" y="431"/>
                  <a:pt x="57" y="446"/>
                  <a:pt x="57" y="460"/>
                </a:cubicBezTo>
                <a:cubicBezTo>
                  <a:pt x="57" y="502"/>
                  <a:pt x="57" y="502"/>
                  <a:pt x="57" y="502"/>
                </a:cubicBezTo>
                <a:cubicBezTo>
                  <a:pt x="156" y="410"/>
                  <a:pt x="156" y="410"/>
                  <a:pt x="156" y="410"/>
                </a:cubicBezTo>
                <a:cubicBezTo>
                  <a:pt x="156" y="403"/>
                  <a:pt x="163" y="403"/>
                  <a:pt x="170" y="403"/>
                </a:cubicBezTo>
                <a:cubicBezTo>
                  <a:pt x="191" y="403"/>
                  <a:pt x="198" y="417"/>
                  <a:pt x="198" y="431"/>
                </a:cubicBezTo>
                <a:cubicBezTo>
                  <a:pt x="198" y="438"/>
                  <a:pt x="198" y="446"/>
                  <a:pt x="191" y="453"/>
                </a:cubicBezTo>
                <a:lnTo>
                  <a:pt x="99" y="54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Freeform 69">
            <a:extLst>
              <a:ext uri="{FF2B5EF4-FFF2-40B4-BE49-F238E27FC236}">
                <a16:creationId xmlns:a16="http://schemas.microsoft.com/office/drawing/2014/main" id="{171E4A68-061E-4F8E-BC2A-CF5738A21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213" y="4112693"/>
            <a:ext cx="196850" cy="196850"/>
          </a:xfrm>
          <a:custGeom>
            <a:avLst/>
            <a:gdLst>
              <a:gd name="T0" fmla="*/ 70054752 w 545"/>
              <a:gd name="T1" fmla="*/ 5589313 h 546"/>
              <a:gd name="T2" fmla="*/ 70054752 w 545"/>
              <a:gd name="T3" fmla="*/ 5589313 h 546"/>
              <a:gd name="T4" fmla="*/ 51529912 w 545"/>
              <a:gd name="T5" fmla="*/ 23916915 h 546"/>
              <a:gd name="T6" fmla="*/ 58052687 w 545"/>
              <a:gd name="T7" fmla="*/ 23916915 h 546"/>
              <a:gd name="T8" fmla="*/ 61705427 w 545"/>
              <a:gd name="T9" fmla="*/ 27556475 h 546"/>
              <a:gd name="T10" fmla="*/ 58052687 w 545"/>
              <a:gd name="T11" fmla="*/ 31325827 h 546"/>
              <a:gd name="T12" fmla="*/ 43311326 w 545"/>
              <a:gd name="T13" fmla="*/ 31325827 h 546"/>
              <a:gd name="T14" fmla="*/ 39658586 w 545"/>
              <a:gd name="T15" fmla="*/ 27556475 h 546"/>
              <a:gd name="T16" fmla="*/ 39658586 w 545"/>
              <a:gd name="T17" fmla="*/ 12868438 h 546"/>
              <a:gd name="T18" fmla="*/ 43311326 w 545"/>
              <a:gd name="T19" fmla="*/ 9228875 h 546"/>
              <a:gd name="T20" fmla="*/ 46964066 w 545"/>
              <a:gd name="T21" fmla="*/ 12868438 h 546"/>
              <a:gd name="T22" fmla="*/ 46964066 w 545"/>
              <a:gd name="T23" fmla="*/ 19367369 h 546"/>
              <a:gd name="T24" fmla="*/ 65358166 w 545"/>
              <a:gd name="T25" fmla="*/ 909981 h 546"/>
              <a:gd name="T26" fmla="*/ 67184717 w 545"/>
              <a:gd name="T27" fmla="*/ 0 h 546"/>
              <a:gd name="T28" fmla="*/ 70967847 w 545"/>
              <a:gd name="T29" fmla="*/ 3769353 h 546"/>
              <a:gd name="T30" fmla="*/ 70054752 w 545"/>
              <a:gd name="T31" fmla="*/ 5589313 h 546"/>
              <a:gd name="T32" fmla="*/ 28569616 w 545"/>
              <a:gd name="T33" fmla="*/ 60701902 h 546"/>
              <a:gd name="T34" fmla="*/ 28569616 w 545"/>
              <a:gd name="T35" fmla="*/ 60701902 h 546"/>
              <a:gd name="T36" fmla="*/ 24786485 w 545"/>
              <a:gd name="T37" fmla="*/ 57062341 h 546"/>
              <a:gd name="T38" fmla="*/ 24786485 w 545"/>
              <a:gd name="T39" fmla="*/ 51473030 h 546"/>
              <a:gd name="T40" fmla="*/ 6392388 w 545"/>
              <a:gd name="T41" fmla="*/ 69930773 h 546"/>
              <a:gd name="T42" fmla="*/ 3652741 w 545"/>
              <a:gd name="T43" fmla="*/ 70840393 h 546"/>
              <a:gd name="T44" fmla="*/ 0 w 545"/>
              <a:gd name="T45" fmla="*/ 67071042 h 546"/>
              <a:gd name="T46" fmla="*/ 913095 w 545"/>
              <a:gd name="T47" fmla="*/ 64341462 h 546"/>
              <a:gd name="T48" fmla="*/ 19307551 w 545"/>
              <a:gd name="T49" fmla="*/ 46013858 h 546"/>
              <a:gd name="T50" fmla="*/ 13828260 w 545"/>
              <a:gd name="T51" fmla="*/ 46013858 h 546"/>
              <a:gd name="T52" fmla="*/ 10045127 w 545"/>
              <a:gd name="T53" fmla="*/ 42244507 h 546"/>
              <a:gd name="T54" fmla="*/ 13828260 w 545"/>
              <a:gd name="T55" fmla="*/ 38604947 h 546"/>
              <a:gd name="T56" fmla="*/ 28569616 w 545"/>
              <a:gd name="T57" fmla="*/ 38604947 h 546"/>
              <a:gd name="T58" fmla="*/ 32222355 w 545"/>
              <a:gd name="T59" fmla="*/ 42244507 h 546"/>
              <a:gd name="T60" fmla="*/ 32222355 w 545"/>
              <a:gd name="T61" fmla="*/ 57062341 h 546"/>
              <a:gd name="T62" fmla="*/ 28569616 w 545"/>
              <a:gd name="T63" fmla="*/ 60701902 h 5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545"/>
              <a:gd name="T97" fmla="*/ 0 h 546"/>
              <a:gd name="T98" fmla="*/ 545 w 545"/>
              <a:gd name="T99" fmla="*/ 546 h 54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545" h="546">
                <a:moveTo>
                  <a:pt x="537" y="43"/>
                </a:moveTo>
                <a:lnTo>
                  <a:pt x="537" y="43"/>
                </a:lnTo>
                <a:cubicBezTo>
                  <a:pt x="395" y="184"/>
                  <a:pt x="395" y="184"/>
                  <a:pt x="395" y="184"/>
                </a:cubicBezTo>
                <a:cubicBezTo>
                  <a:pt x="445" y="184"/>
                  <a:pt x="445" y="184"/>
                  <a:pt x="445" y="184"/>
                </a:cubicBezTo>
                <a:cubicBezTo>
                  <a:pt x="459" y="184"/>
                  <a:pt x="473" y="198"/>
                  <a:pt x="473" y="212"/>
                </a:cubicBezTo>
                <a:cubicBezTo>
                  <a:pt x="473" y="234"/>
                  <a:pt x="459" y="241"/>
                  <a:pt x="445" y="241"/>
                </a:cubicBezTo>
                <a:cubicBezTo>
                  <a:pt x="332" y="241"/>
                  <a:pt x="332" y="241"/>
                  <a:pt x="332" y="241"/>
                </a:cubicBezTo>
                <a:cubicBezTo>
                  <a:pt x="311" y="241"/>
                  <a:pt x="304" y="234"/>
                  <a:pt x="304" y="212"/>
                </a:cubicBezTo>
                <a:cubicBezTo>
                  <a:pt x="304" y="99"/>
                  <a:pt x="304" y="99"/>
                  <a:pt x="304" y="99"/>
                </a:cubicBezTo>
                <a:cubicBezTo>
                  <a:pt x="304" y="85"/>
                  <a:pt x="311" y="71"/>
                  <a:pt x="332" y="71"/>
                </a:cubicBezTo>
                <a:cubicBezTo>
                  <a:pt x="346" y="71"/>
                  <a:pt x="360" y="85"/>
                  <a:pt x="360" y="99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501" y="7"/>
                  <a:pt x="501" y="7"/>
                  <a:pt x="501" y="7"/>
                </a:cubicBezTo>
                <a:cubicBezTo>
                  <a:pt x="501" y="0"/>
                  <a:pt x="508" y="0"/>
                  <a:pt x="515" y="0"/>
                </a:cubicBezTo>
                <a:cubicBezTo>
                  <a:pt x="537" y="0"/>
                  <a:pt x="544" y="7"/>
                  <a:pt x="544" y="29"/>
                </a:cubicBezTo>
                <a:cubicBezTo>
                  <a:pt x="544" y="36"/>
                  <a:pt x="544" y="43"/>
                  <a:pt x="537" y="43"/>
                </a:cubicBezTo>
                <a:close/>
                <a:moveTo>
                  <a:pt x="219" y="467"/>
                </a:moveTo>
                <a:lnTo>
                  <a:pt x="219" y="467"/>
                </a:lnTo>
                <a:cubicBezTo>
                  <a:pt x="197" y="467"/>
                  <a:pt x="190" y="460"/>
                  <a:pt x="190" y="439"/>
                </a:cubicBezTo>
                <a:cubicBezTo>
                  <a:pt x="190" y="396"/>
                  <a:pt x="190" y="396"/>
                  <a:pt x="190" y="396"/>
                </a:cubicBezTo>
                <a:cubicBezTo>
                  <a:pt x="49" y="538"/>
                  <a:pt x="49" y="538"/>
                  <a:pt x="49" y="538"/>
                </a:cubicBezTo>
                <a:cubicBezTo>
                  <a:pt x="42" y="545"/>
                  <a:pt x="35" y="545"/>
                  <a:pt x="28" y="545"/>
                </a:cubicBezTo>
                <a:cubicBezTo>
                  <a:pt x="14" y="545"/>
                  <a:pt x="0" y="531"/>
                  <a:pt x="0" y="516"/>
                </a:cubicBezTo>
                <a:cubicBezTo>
                  <a:pt x="0" y="509"/>
                  <a:pt x="0" y="502"/>
                  <a:pt x="7" y="495"/>
                </a:cubicBezTo>
                <a:cubicBezTo>
                  <a:pt x="148" y="354"/>
                  <a:pt x="148" y="354"/>
                  <a:pt x="148" y="354"/>
                </a:cubicBezTo>
                <a:cubicBezTo>
                  <a:pt x="106" y="354"/>
                  <a:pt x="106" y="354"/>
                  <a:pt x="106" y="354"/>
                </a:cubicBezTo>
                <a:cubicBezTo>
                  <a:pt x="84" y="354"/>
                  <a:pt x="77" y="347"/>
                  <a:pt x="77" y="325"/>
                </a:cubicBezTo>
                <a:cubicBezTo>
                  <a:pt x="77" y="311"/>
                  <a:pt x="84" y="297"/>
                  <a:pt x="106" y="297"/>
                </a:cubicBezTo>
                <a:cubicBezTo>
                  <a:pt x="219" y="297"/>
                  <a:pt x="219" y="297"/>
                  <a:pt x="219" y="297"/>
                </a:cubicBezTo>
                <a:cubicBezTo>
                  <a:pt x="233" y="297"/>
                  <a:pt x="247" y="311"/>
                  <a:pt x="247" y="325"/>
                </a:cubicBezTo>
                <a:cubicBezTo>
                  <a:pt x="247" y="439"/>
                  <a:pt x="247" y="439"/>
                  <a:pt x="247" y="439"/>
                </a:cubicBezTo>
                <a:cubicBezTo>
                  <a:pt x="247" y="460"/>
                  <a:pt x="233" y="467"/>
                  <a:pt x="219" y="467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Freeform 70">
            <a:extLst>
              <a:ext uri="{FF2B5EF4-FFF2-40B4-BE49-F238E27FC236}">
                <a16:creationId xmlns:a16="http://schemas.microsoft.com/office/drawing/2014/main" id="{6134BBA0-DB00-4720-938F-755768B9D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4112693"/>
            <a:ext cx="196850" cy="196850"/>
          </a:xfrm>
          <a:custGeom>
            <a:avLst/>
            <a:gdLst>
              <a:gd name="T0" fmla="*/ 70967847 w 545"/>
              <a:gd name="T1" fmla="*/ 18457389 h 546"/>
              <a:gd name="T2" fmla="*/ 70967847 w 545"/>
              <a:gd name="T3" fmla="*/ 18457389 h 546"/>
              <a:gd name="T4" fmla="*/ 70967847 w 545"/>
              <a:gd name="T5" fmla="*/ 18457389 h 546"/>
              <a:gd name="T6" fmla="*/ 67184717 w 545"/>
              <a:gd name="T7" fmla="*/ 22096949 h 546"/>
              <a:gd name="T8" fmla="*/ 63531977 w 545"/>
              <a:gd name="T9" fmla="*/ 18457389 h 546"/>
              <a:gd name="T10" fmla="*/ 63531977 w 545"/>
              <a:gd name="T11" fmla="*/ 18457389 h 546"/>
              <a:gd name="T12" fmla="*/ 63531977 w 545"/>
              <a:gd name="T13" fmla="*/ 11958458 h 546"/>
              <a:gd name="T14" fmla="*/ 45137515 w 545"/>
              <a:gd name="T15" fmla="*/ 30415846 h 546"/>
              <a:gd name="T16" fmla="*/ 42397870 w 545"/>
              <a:gd name="T17" fmla="*/ 31325827 h 546"/>
              <a:gd name="T18" fmla="*/ 38614740 w 545"/>
              <a:gd name="T19" fmla="*/ 27556475 h 546"/>
              <a:gd name="T20" fmla="*/ 40571681 w 545"/>
              <a:gd name="T21" fmla="*/ 25736515 h 546"/>
              <a:gd name="T22" fmla="*/ 40571681 w 545"/>
              <a:gd name="T23" fmla="*/ 25736515 h 546"/>
              <a:gd name="T24" fmla="*/ 58052687 w 545"/>
              <a:gd name="T25" fmla="*/ 7408914 h 546"/>
              <a:gd name="T26" fmla="*/ 52443006 w 545"/>
              <a:gd name="T27" fmla="*/ 7408914 h 546"/>
              <a:gd name="T28" fmla="*/ 52443006 w 545"/>
              <a:gd name="T29" fmla="*/ 7408914 h 546"/>
              <a:gd name="T30" fmla="*/ 48790266 w 545"/>
              <a:gd name="T31" fmla="*/ 3769353 h 546"/>
              <a:gd name="T32" fmla="*/ 52443006 w 545"/>
              <a:gd name="T33" fmla="*/ 0 h 546"/>
              <a:gd name="T34" fmla="*/ 52443006 w 545"/>
              <a:gd name="T35" fmla="*/ 0 h 546"/>
              <a:gd name="T36" fmla="*/ 67184717 w 545"/>
              <a:gd name="T37" fmla="*/ 0 h 546"/>
              <a:gd name="T38" fmla="*/ 67184717 w 545"/>
              <a:gd name="T39" fmla="*/ 0 h 546"/>
              <a:gd name="T40" fmla="*/ 70967847 w 545"/>
              <a:gd name="T41" fmla="*/ 3769353 h 546"/>
              <a:gd name="T42" fmla="*/ 70967847 w 545"/>
              <a:gd name="T43" fmla="*/ 3769353 h 546"/>
              <a:gd name="T44" fmla="*/ 70967847 w 545"/>
              <a:gd name="T45" fmla="*/ 18457389 h 546"/>
              <a:gd name="T46" fmla="*/ 30396166 w 545"/>
              <a:gd name="T47" fmla="*/ 45103878 h 546"/>
              <a:gd name="T48" fmla="*/ 30396166 w 545"/>
              <a:gd name="T49" fmla="*/ 45103878 h 546"/>
              <a:gd name="T50" fmla="*/ 11871320 w 545"/>
              <a:gd name="T51" fmla="*/ 63431482 h 546"/>
              <a:gd name="T52" fmla="*/ 18394095 w 545"/>
              <a:gd name="T53" fmla="*/ 63431482 h 546"/>
              <a:gd name="T54" fmla="*/ 18394095 w 545"/>
              <a:gd name="T55" fmla="*/ 63431482 h 546"/>
              <a:gd name="T56" fmla="*/ 22046835 w 545"/>
              <a:gd name="T57" fmla="*/ 67071042 h 546"/>
              <a:gd name="T58" fmla="*/ 18394095 w 545"/>
              <a:gd name="T59" fmla="*/ 70840393 h 546"/>
              <a:gd name="T60" fmla="*/ 18394095 w 545"/>
              <a:gd name="T61" fmla="*/ 70840393 h 546"/>
              <a:gd name="T62" fmla="*/ 3652741 w 545"/>
              <a:gd name="T63" fmla="*/ 70840393 h 546"/>
              <a:gd name="T64" fmla="*/ 3652741 w 545"/>
              <a:gd name="T65" fmla="*/ 70840393 h 546"/>
              <a:gd name="T66" fmla="*/ 0 w 545"/>
              <a:gd name="T67" fmla="*/ 67071042 h 546"/>
              <a:gd name="T68" fmla="*/ 0 w 545"/>
              <a:gd name="T69" fmla="*/ 67071042 h 546"/>
              <a:gd name="T70" fmla="*/ 0 w 545"/>
              <a:gd name="T71" fmla="*/ 52383010 h 546"/>
              <a:gd name="T72" fmla="*/ 0 w 545"/>
              <a:gd name="T73" fmla="*/ 52383010 h 546"/>
              <a:gd name="T74" fmla="*/ 3652741 w 545"/>
              <a:gd name="T75" fmla="*/ 48743450 h 546"/>
              <a:gd name="T76" fmla="*/ 7305482 w 545"/>
              <a:gd name="T77" fmla="*/ 52383010 h 546"/>
              <a:gd name="T78" fmla="*/ 7305482 w 545"/>
              <a:gd name="T79" fmla="*/ 52383010 h 546"/>
              <a:gd name="T80" fmla="*/ 7305482 w 545"/>
              <a:gd name="T81" fmla="*/ 57972322 h 546"/>
              <a:gd name="T82" fmla="*/ 25699580 w 545"/>
              <a:gd name="T83" fmla="*/ 40424547 h 546"/>
              <a:gd name="T84" fmla="*/ 27526130 w 545"/>
              <a:gd name="T85" fmla="*/ 38604947 h 546"/>
              <a:gd name="T86" fmla="*/ 31309261 w 545"/>
              <a:gd name="T87" fmla="*/ 42244507 h 546"/>
              <a:gd name="T88" fmla="*/ 30396166 w 545"/>
              <a:gd name="T89" fmla="*/ 45103878 h 54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545"/>
              <a:gd name="T136" fmla="*/ 0 h 546"/>
              <a:gd name="T137" fmla="*/ 545 w 545"/>
              <a:gd name="T138" fmla="*/ 546 h 54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545" h="546">
                <a:moveTo>
                  <a:pt x="544" y="142"/>
                </a:moveTo>
                <a:lnTo>
                  <a:pt x="544" y="142"/>
                </a:lnTo>
                <a:cubicBezTo>
                  <a:pt x="544" y="156"/>
                  <a:pt x="530" y="170"/>
                  <a:pt x="515" y="170"/>
                </a:cubicBezTo>
                <a:cubicBezTo>
                  <a:pt x="501" y="170"/>
                  <a:pt x="487" y="156"/>
                  <a:pt x="487" y="142"/>
                </a:cubicBezTo>
                <a:cubicBezTo>
                  <a:pt x="487" y="92"/>
                  <a:pt x="487" y="92"/>
                  <a:pt x="487" y="92"/>
                </a:cubicBezTo>
                <a:cubicBezTo>
                  <a:pt x="346" y="234"/>
                  <a:pt x="346" y="234"/>
                  <a:pt x="346" y="234"/>
                </a:cubicBezTo>
                <a:cubicBezTo>
                  <a:pt x="339" y="241"/>
                  <a:pt x="332" y="241"/>
                  <a:pt x="325" y="241"/>
                </a:cubicBezTo>
                <a:cubicBezTo>
                  <a:pt x="311" y="241"/>
                  <a:pt x="296" y="234"/>
                  <a:pt x="296" y="212"/>
                </a:cubicBezTo>
                <a:cubicBezTo>
                  <a:pt x="296" y="205"/>
                  <a:pt x="303" y="198"/>
                  <a:pt x="311" y="198"/>
                </a:cubicBezTo>
                <a:cubicBezTo>
                  <a:pt x="445" y="57"/>
                  <a:pt x="445" y="57"/>
                  <a:pt x="445" y="57"/>
                </a:cubicBezTo>
                <a:cubicBezTo>
                  <a:pt x="402" y="57"/>
                  <a:pt x="402" y="57"/>
                  <a:pt x="402" y="57"/>
                </a:cubicBezTo>
                <a:cubicBezTo>
                  <a:pt x="388" y="57"/>
                  <a:pt x="374" y="43"/>
                  <a:pt x="374" y="29"/>
                </a:cubicBezTo>
                <a:cubicBezTo>
                  <a:pt x="374" y="7"/>
                  <a:pt x="388" y="0"/>
                  <a:pt x="402" y="0"/>
                </a:cubicBezTo>
                <a:cubicBezTo>
                  <a:pt x="515" y="0"/>
                  <a:pt x="515" y="0"/>
                  <a:pt x="515" y="0"/>
                </a:cubicBezTo>
                <a:cubicBezTo>
                  <a:pt x="530" y="0"/>
                  <a:pt x="544" y="7"/>
                  <a:pt x="544" y="29"/>
                </a:cubicBezTo>
                <a:lnTo>
                  <a:pt x="544" y="142"/>
                </a:lnTo>
                <a:close/>
                <a:moveTo>
                  <a:pt x="233" y="347"/>
                </a:moveTo>
                <a:lnTo>
                  <a:pt x="233" y="347"/>
                </a:lnTo>
                <a:cubicBezTo>
                  <a:pt x="91" y="488"/>
                  <a:pt x="91" y="488"/>
                  <a:pt x="91" y="488"/>
                </a:cubicBezTo>
                <a:cubicBezTo>
                  <a:pt x="141" y="488"/>
                  <a:pt x="141" y="488"/>
                  <a:pt x="141" y="488"/>
                </a:cubicBezTo>
                <a:cubicBezTo>
                  <a:pt x="155" y="488"/>
                  <a:pt x="169" y="502"/>
                  <a:pt x="169" y="516"/>
                </a:cubicBezTo>
                <a:cubicBezTo>
                  <a:pt x="169" y="531"/>
                  <a:pt x="155" y="545"/>
                  <a:pt x="141" y="545"/>
                </a:cubicBezTo>
                <a:cubicBezTo>
                  <a:pt x="28" y="545"/>
                  <a:pt x="28" y="545"/>
                  <a:pt x="28" y="545"/>
                </a:cubicBezTo>
                <a:cubicBezTo>
                  <a:pt x="7" y="545"/>
                  <a:pt x="0" y="531"/>
                  <a:pt x="0" y="516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389"/>
                  <a:pt x="7" y="375"/>
                  <a:pt x="28" y="375"/>
                </a:cubicBezTo>
                <a:cubicBezTo>
                  <a:pt x="42" y="375"/>
                  <a:pt x="56" y="389"/>
                  <a:pt x="56" y="403"/>
                </a:cubicBezTo>
                <a:cubicBezTo>
                  <a:pt x="56" y="446"/>
                  <a:pt x="56" y="446"/>
                  <a:pt x="56" y="446"/>
                </a:cubicBezTo>
                <a:cubicBezTo>
                  <a:pt x="197" y="311"/>
                  <a:pt x="197" y="311"/>
                  <a:pt x="197" y="311"/>
                </a:cubicBezTo>
                <a:cubicBezTo>
                  <a:pt x="197" y="304"/>
                  <a:pt x="204" y="297"/>
                  <a:pt x="211" y="297"/>
                </a:cubicBezTo>
                <a:cubicBezTo>
                  <a:pt x="233" y="297"/>
                  <a:pt x="240" y="311"/>
                  <a:pt x="240" y="325"/>
                </a:cubicBezTo>
                <a:cubicBezTo>
                  <a:pt x="240" y="333"/>
                  <a:pt x="240" y="340"/>
                  <a:pt x="233" y="347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Freeform 71">
            <a:extLst>
              <a:ext uri="{FF2B5EF4-FFF2-40B4-BE49-F238E27FC236}">
                <a16:creationId xmlns:a16="http://schemas.microsoft.com/office/drawing/2014/main" id="{21EF744E-24FE-4580-9C06-AC3BB52A3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275" y="4103168"/>
            <a:ext cx="219075" cy="217488"/>
          </a:xfrm>
          <a:custGeom>
            <a:avLst/>
            <a:gdLst>
              <a:gd name="T0" fmla="*/ 67676184 w 609"/>
              <a:gd name="T1" fmla="*/ 47117936 h 602"/>
              <a:gd name="T2" fmla="*/ 67676184 w 609"/>
              <a:gd name="T3" fmla="*/ 47117936 h 602"/>
              <a:gd name="T4" fmla="*/ 64958792 w 609"/>
              <a:gd name="T5" fmla="*/ 53513248 h 602"/>
              <a:gd name="T6" fmla="*/ 67676184 w 609"/>
              <a:gd name="T7" fmla="*/ 65520966 h 602"/>
              <a:gd name="T8" fmla="*/ 65864589 w 609"/>
              <a:gd name="T9" fmla="*/ 68261964 h 602"/>
              <a:gd name="T10" fmla="*/ 53960080 w 609"/>
              <a:gd name="T11" fmla="*/ 64607300 h 602"/>
              <a:gd name="T12" fmla="*/ 46713330 w 609"/>
              <a:gd name="T13" fmla="*/ 68261964 h 602"/>
              <a:gd name="T14" fmla="*/ 47619138 w 609"/>
              <a:gd name="T15" fmla="*/ 68261964 h 602"/>
              <a:gd name="T16" fmla="*/ 40243605 w 609"/>
              <a:gd name="T17" fmla="*/ 78442710 h 602"/>
              <a:gd name="T18" fmla="*/ 38432010 w 609"/>
              <a:gd name="T19" fmla="*/ 78442710 h 602"/>
              <a:gd name="T20" fmla="*/ 31056128 w 609"/>
              <a:gd name="T21" fmla="*/ 67348298 h 602"/>
              <a:gd name="T22" fmla="*/ 24715546 w 609"/>
              <a:gd name="T23" fmla="*/ 64607300 h 602"/>
              <a:gd name="T24" fmla="*/ 24715546 w 609"/>
              <a:gd name="T25" fmla="*/ 65520966 h 602"/>
              <a:gd name="T26" fmla="*/ 12810672 w 609"/>
              <a:gd name="T27" fmla="*/ 67348298 h 602"/>
              <a:gd name="T28" fmla="*/ 10999074 w 609"/>
              <a:gd name="T29" fmla="*/ 66434632 h 602"/>
              <a:gd name="T30" fmla="*/ 13716469 w 609"/>
              <a:gd name="T31" fmla="*/ 53513248 h 602"/>
              <a:gd name="T32" fmla="*/ 10999074 w 609"/>
              <a:gd name="T33" fmla="*/ 47117936 h 602"/>
              <a:gd name="T34" fmla="*/ 0 w 609"/>
              <a:gd name="T35" fmla="*/ 39678188 h 602"/>
              <a:gd name="T36" fmla="*/ 0 w 609"/>
              <a:gd name="T37" fmla="*/ 37850856 h 602"/>
              <a:gd name="T38" fmla="*/ 10999074 w 609"/>
              <a:gd name="T39" fmla="*/ 31324774 h 602"/>
              <a:gd name="T40" fmla="*/ 13716469 w 609"/>
              <a:gd name="T41" fmla="*/ 24015807 h 602"/>
              <a:gd name="T42" fmla="*/ 10999074 w 609"/>
              <a:gd name="T43" fmla="*/ 12007723 h 602"/>
              <a:gd name="T44" fmla="*/ 12810672 w 609"/>
              <a:gd name="T45" fmla="*/ 10180749 h 602"/>
              <a:gd name="T46" fmla="*/ 24715546 w 609"/>
              <a:gd name="T47" fmla="*/ 12921389 h 602"/>
              <a:gd name="T48" fmla="*/ 31056128 w 609"/>
              <a:gd name="T49" fmla="*/ 10180749 h 602"/>
              <a:gd name="T50" fmla="*/ 38432010 w 609"/>
              <a:gd name="T51" fmla="*/ 0 h 602"/>
              <a:gd name="T52" fmla="*/ 40243605 w 609"/>
              <a:gd name="T53" fmla="*/ 0 h 602"/>
              <a:gd name="T54" fmla="*/ 47619138 w 609"/>
              <a:gd name="T55" fmla="*/ 10180749 h 602"/>
              <a:gd name="T56" fmla="*/ 53960080 w 609"/>
              <a:gd name="T57" fmla="*/ 12921389 h 602"/>
              <a:gd name="T58" fmla="*/ 65864589 w 609"/>
              <a:gd name="T59" fmla="*/ 10180749 h 602"/>
              <a:gd name="T60" fmla="*/ 67676184 w 609"/>
              <a:gd name="T61" fmla="*/ 12007723 h 602"/>
              <a:gd name="T62" fmla="*/ 64958792 w 609"/>
              <a:gd name="T63" fmla="*/ 24015807 h 602"/>
              <a:gd name="T64" fmla="*/ 67676184 w 609"/>
              <a:gd name="T65" fmla="*/ 31324774 h 602"/>
              <a:gd name="T66" fmla="*/ 78675255 w 609"/>
              <a:gd name="T67" fmla="*/ 37850856 h 602"/>
              <a:gd name="T68" fmla="*/ 78675255 w 609"/>
              <a:gd name="T69" fmla="*/ 39678188 h 602"/>
              <a:gd name="T70" fmla="*/ 67676184 w 609"/>
              <a:gd name="T71" fmla="*/ 47117936 h 602"/>
              <a:gd name="T72" fmla="*/ 39337808 w 609"/>
              <a:gd name="T73" fmla="*/ 16576053 h 602"/>
              <a:gd name="T74" fmla="*/ 39337808 w 609"/>
              <a:gd name="T75" fmla="*/ 16576053 h 602"/>
              <a:gd name="T76" fmla="*/ 17339659 w 609"/>
              <a:gd name="T77" fmla="*/ 38764522 h 602"/>
              <a:gd name="T78" fmla="*/ 39337808 w 609"/>
              <a:gd name="T79" fmla="*/ 60952997 h 602"/>
              <a:gd name="T80" fmla="*/ 61335602 w 609"/>
              <a:gd name="T81" fmla="*/ 38764522 h 602"/>
              <a:gd name="T82" fmla="*/ 39337808 w 609"/>
              <a:gd name="T83" fmla="*/ 16576053 h 602"/>
              <a:gd name="T84" fmla="*/ 39337808 w 609"/>
              <a:gd name="T85" fmla="*/ 53513248 h 602"/>
              <a:gd name="T86" fmla="*/ 39337808 w 609"/>
              <a:gd name="T87" fmla="*/ 53513248 h 602"/>
              <a:gd name="T88" fmla="*/ 24715546 w 609"/>
              <a:gd name="T89" fmla="*/ 38764522 h 602"/>
              <a:gd name="T90" fmla="*/ 39337808 w 609"/>
              <a:gd name="T91" fmla="*/ 24015807 h 602"/>
              <a:gd name="T92" fmla="*/ 53960080 w 609"/>
              <a:gd name="T93" fmla="*/ 38764522 h 602"/>
              <a:gd name="T94" fmla="*/ 39337808 w 609"/>
              <a:gd name="T95" fmla="*/ 53513248 h 602"/>
              <a:gd name="T96" fmla="*/ 39337808 w 609"/>
              <a:gd name="T97" fmla="*/ 31324774 h 602"/>
              <a:gd name="T98" fmla="*/ 39337808 w 609"/>
              <a:gd name="T99" fmla="*/ 31324774 h 602"/>
              <a:gd name="T100" fmla="*/ 31961926 w 609"/>
              <a:gd name="T101" fmla="*/ 38764522 h 602"/>
              <a:gd name="T102" fmla="*/ 39337808 w 609"/>
              <a:gd name="T103" fmla="*/ 46073489 h 602"/>
              <a:gd name="T104" fmla="*/ 46713330 w 609"/>
              <a:gd name="T105" fmla="*/ 38764522 h 602"/>
              <a:gd name="T106" fmla="*/ 39337808 w 609"/>
              <a:gd name="T107" fmla="*/ 31324774 h 60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09"/>
              <a:gd name="T163" fmla="*/ 0 h 602"/>
              <a:gd name="T164" fmla="*/ 609 w 609"/>
              <a:gd name="T165" fmla="*/ 602 h 60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09" h="602">
                <a:moveTo>
                  <a:pt x="523" y="361"/>
                </a:moveTo>
                <a:lnTo>
                  <a:pt x="523" y="361"/>
                </a:lnTo>
                <a:cubicBezTo>
                  <a:pt x="523" y="382"/>
                  <a:pt x="516" y="396"/>
                  <a:pt x="502" y="410"/>
                </a:cubicBezTo>
                <a:cubicBezTo>
                  <a:pt x="502" y="417"/>
                  <a:pt x="551" y="474"/>
                  <a:pt x="523" y="502"/>
                </a:cubicBezTo>
                <a:cubicBezTo>
                  <a:pt x="509" y="523"/>
                  <a:pt x="509" y="523"/>
                  <a:pt x="509" y="523"/>
                </a:cubicBezTo>
                <a:cubicBezTo>
                  <a:pt x="488" y="544"/>
                  <a:pt x="431" y="509"/>
                  <a:pt x="417" y="495"/>
                </a:cubicBezTo>
                <a:cubicBezTo>
                  <a:pt x="403" y="509"/>
                  <a:pt x="382" y="516"/>
                  <a:pt x="361" y="523"/>
                </a:cubicBezTo>
                <a:cubicBezTo>
                  <a:pt x="368" y="523"/>
                  <a:pt x="368" y="523"/>
                  <a:pt x="368" y="523"/>
                </a:cubicBezTo>
                <a:cubicBezTo>
                  <a:pt x="368" y="523"/>
                  <a:pt x="354" y="601"/>
                  <a:pt x="311" y="601"/>
                </a:cubicBezTo>
                <a:cubicBezTo>
                  <a:pt x="297" y="601"/>
                  <a:pt x="297" y="601"/>
                  <a:pt x="297" y="601"/>
                </a:cubicBezTo>
                <a:cubicBezTo>
                  <a:pt x="262" y="601"/>
                  <a:pt x="247" y="530"/>
                  <a:pt x="240" y="516"/>
                </a:cubicBezTo>
                <a:cubicBezTo>
                  <a:pt x="226" y="516"/>
                  <a:pt x="205" y="509"/>
                  <a:pt x="191" y="495"/>
                </a:cubicBezTo>
                <a:cubicBezTo>
                  <a:pt x="191" y="502"/>
                  <a:pt x="191" y="502"/>
                  <a:pt x="191" y="502"/>
                </a:cubicBezTo>
                <a:cubicBezTo>
                  <a:pt x="191" y="502"/>
                  <a:pt x="127" y="551"/>
                  <a:pt x="99" y="516"/>
                </a:cubicBezTo>
                <a:cubicBezTo>
                  <a:pt x="85" y="509"/>
                  <a:pt x="85" y="509"/>
                  <a:pt x="85" y="509"/>
                </a:cubicBezTo>
                <a:cubicBezTo>
                  <a:pt x="64" y="481"/>
                  <a:pt x="99" y="424"/>
                  <a:pt x="106" y="410"/>
                </a:cubicBezTo>
                <a:cubicBezTo>
                  <a:pt x="99" y="396"/>
                  <a:pt x="92" y="382"/>
                  <a:pt x="85" y="361"/>
                </a:cubicBezTo>
                <a:cubicBezTo>
                  <a:pt x="71" y="361"/>
                  <a:pt x="0" y="339"/>
                  <a:pt x="0" y="304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255"/>
                  <a:pt x="71" y="240"/>
                  <a:pt x="85" y="240"/>
                </a:cubicBezTo>
                <a:cubicBezTo>
                  <a:pt x="92" y="219"/>
                  <a:pt x="99" y="205"/>
                  <a:pt x="106" y="184"/>
                </a:cubicBezTo>
                <a:cubicBezTo>
                  <a:pt x="99" y="177"/>
                  <a:pt x="57" y="113"/>
                  <a:pt x="85" y="92"/>
                </a:cubicBezTo>
                <a:cubicBezTo>
                  <a:pt x="99" y="78"/>
                  <a:pt x="99" y="78"/>
                  <a:pt x="99" y="78"/>
                </a:cubicBezTo>
                <a:cubicBezTo>
                  <a:pt x="120" y="50"/>
                  <a:pt x="177" y="92"/>
                  <a:pt x="191" y="99"/>
                </a:cubicBezTo>
                <a:cubicBezTo>
                  <a:pt x="205" y="92"/>
                  <a:pt x="226" y="85"/>
                  <a:pt x="240" y="78"/>
                </a:cubicBezTo>
                <a:cubicBezTo>
                  <a:pt x="247" y="64"/>
                  <a:pt x="269" y="0"/>
                  <a:pt x="297" y="0"/>
                </a:cubicBezTo>
                <a:cubicBezTo>
                  <a:pt x="311" y="0"/>
                  <a:pt x="311" y="0"/>
                  <a:pt x="311" y="0"/>
                </a:cubicBezTo>
                <a:cubicBezTo>
                  <a:pt x="346" y="0"/>
                  <a:pt x="361" y="57"/>
                  <a:pt x="368" y="78"/>
                </a:cubicBezTo>
                <a:cubicBezTo>
                  <a:pt x="382" y="85"/>
                  <a:pt x="403" y="92"/>
                  <a:pt x="417" y="99"/>
                </a:cubicBezTo>
                <a:cubicBezTo>
                  <a:pt x="431" y="92"/>
                  <a:pt x="488" y="57"/>
                  <a:pt x="509" y="78"/>
                </a:cubicBezTo>
                <a:cubicBezTo>
                  <a:pt x="523" y="92"/>
                  <a:pt x="523" y="92"/>
                  <a:pt x="523" y="92"/>
                </a:cubicBezTo>
                <a:cubicBezTo>
                  <a:pt x="551" y="120"/>
                  <a:pt x="516" y="170"/>
                  <a:pt x="502" y="184"/>
                </a:cubicBezTo>
                <a:cubicBezTo>
                  <a:pt x="516" y="205"/>
                  <a:pt x="523" y="219"/>
                  <a:pt x="523" y="240"/>
                </a:cubicBezTo>
                <a:cubicBezTo>
                  <a:pt x="530" y="240"/>
                  <a:pt x="608" y="248"/>
                  <a:pt x="608" y="290"/>
                </a:cubicBezTo>
                <a:cubicBezTo>
                  <a:pt x="608" y="304"/>
                  <a:pt x="608" y="304"/>
                  <a:pt x="608" y="304"/>
                </a:cubicBezTo>
                <a:cubicBezTo>
                  <a:pt x="608" y="339"/>
                  <a:pt x="544" y="353"/>
                  <a:pt x="523" y="361"/>
                </a:cubicBezTo>
                <a:close/>
                <a:moveTo>
                  <a:pt x="304" y="127"/>
                </a:moveTo>
                <a:lnTo>
                  <a:pt x="304" y="127"/>
                </a:lnTo>
                <a:cubicBezTo>
                  <a:pt x="212" y="127"/>
                  <a:pt x="134" y="205"/>
                  <a:pt x="134" y="297"/>
                </a:cubicBezTo>
                <a:cubicBezTo>
                  <a:pt x="134" y="396"/>
                  <a:pt x="212" y="467"/>
                  <a:pt x="304" y="467"/>
                </a:cubicBezTo>
                <a:cubicBezTo>
                  <a:pt x="396" y="467"/>
                  <a:pt x="474" y="396"/>
                  <a:pt x="474" y="297"/>
                </a:cubicBezTo>
                <a:cubicBezTo>
                  <a:pt x="474" y="205"/>
                  <a:pt x="396" y="127"/>
                  <a:pt x="304" y="127"/>
                </a:cubicBezTo>
                <a:close/>
                <a:moveTo>
                  <a:pt x="304" y="410"/>
                </a:moveTo>
                <a:lnTo>
                  <a:pt x="304" y="410"/>
                </a:lnTo>
                <a:cubicBezTo>
                  <a:pt x="240" y="410"/>
                  <a:pt x="191" y="361"/>
                  <a:pt x="191" y="297"/>
                </a:cubicBezTo>
                <a:cubicBezTo>
                  <a:pt x="191" y="233"/>
                  <a:pt x="240" y="184"/>
                  <a:pt x="304" y="184"/>
                </a:cubicBezTo>
                <a:cubicBezTo>
                  <a:pt x="368" y="184"/>
                  <a:pt x="417" y="233"/>
                  <a:pt x="417" y="297"/>
                </a:cubicBezTo>
                <a:cubicBezTo>
                  <a:pt x="417" y="361"/>
                  <a:pt x="368" y="410"/>
                  <a:pt x="304" y="410"/>
                </a:cubicBezTo>
                <a:close/>
                <a:moveTo>
                  <a:pt x="304" y="240"/>
                </a:moveTo>
                <a:lnTo>
                  <a:pt x="304" y="240"/>
                </a:lnTo>
                <a:cubicBezTo>
                  <a:pt x="276" y="240"/>
                  <a:pt x="247" y="269"/>
                  <a:pt x="247" y="297"/>
                </a:cubicBezTo>
                <a:cubicBezTo>
                  <a:pt x="247" y="332"/>
                  <a:pt x="276" y="353"/>
                  <a:pt x="304" y="353"/>
                </a:cubicBezTo>
                <a:cubicBezTo>
                  <a:pt x="332" y="353"/>
                  <a:pt x="361" y="332"/>
                  <a:pt x="361" y="297"/>
                </a:cubicBezTo>
                <a:cubicBezTo>
                  <a:pt x="361" y="269"/>
                  <a:pt x="332" y="240"/>
                  <a:pt x="304" y="240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Freeform 72">
            <a:extLst>
              <a:ext uri="{FF2B5EF4-FFF2-40B4-BE49-F238E27FC236}">
                <a16:creationId xmlns:a16="http://schemas.microsoft.com/office/drawing/2014/main" id="{D530A4C7-1B55-46E3-87E1-EBAADE38A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4123806"/>
            <a:ext cx="217487" cy="177800"/>
          </a:xfrm>
          <a:custGeom>
            <a:avLst/>
            <a:gdLst>
              <a:gd name="T0" fmla="*/ 78439098 w 602"/>
              <a:gd name="T1" fmla="*/ 60122629 h 495"/>
              <a:gd name="T2" fmla="*/ 78439098 w 602"/>
              <a:gd name="T3" fmla="*/ 60122629 h 495"/>
              <a:gd name="T4" fmla="*/ 74654031 w 602"/>
              <a:gd name="T5" fmla="*/ 63735380 h 495"/>
              <a:gd name="T6" fmla="*/ 74654031 w 602"/>
              <a:gd name="T7" fmla="*/ 63735380 h 495"/>
              <a:gd name="T8" fmla="*/ 3654287 w 602"/>
              <a:gd name="T9" fmla="*/ 63735380 h 495"/>
              <a:gd name="T10" fmla="*/ 3654287 w 602"/>
              <a:gd name="T11" fmla="*/ 63735380 h 495"/>
              <a:gd name="T12" fmla="*/ 3654287 w 602"/>
              <a:gd name="T13" fmla="*/ 63735380 h 495"/>
              <a:gd name="T14" fmla="*/ 0 w 602"/>
              <a:gd name="T15" fmla="*/ 60122629 h 495"/>
              <a:gd name="T16" fmla="*/ 913662 w 602"/>
              <a:gd name="T17" fmla="*/ 58316612 h 495"/>
              <a:gd name="T18" fmla="*/ 913662 w 602"/>
              <a:gd name="T19" fmla="*/ 58316612 h 495"/>
              <a:gd name="T20" fmla="*/ 36021913 w 602"/>
              <a:gd name="T21" fmla="*/ 903009 h 495"/>
              <a:gd name="T22" fmla="*/ 36021913 w 602"/>
              <a:gd name="T23" fmla="*/ 903009 h 495"/>
              <a:gd name="T24" fmla="*/ 39676199 w 602"/>
              <a:gd name="T25" fmla="*/ 0 h 495"/>
              <a:gd name="T26" fmla="*/ 42417185 w 602"/>
              <a:gd name="T27" fmla="*/ 1806376 h 495"/>
              <a:gd name="T28" fmla="*/ 42417185 w 602"/>
              <a:gd name="T29" fmla="*/ 1806376 h 495"/>
              <a:gd name="T30" fmla="*/ 78439098 w 602"/>
              <a:gd name="T31" fmla="*/ 58316612 h 495"/>
              <a:gd name="T32" fmla="*/ 78439098 w 602"/>
              <a:gd name="T33" fmla="*/ 58316612 h 495"/>
              <a:gd name="T34" fmla="*/ 78439098 w 602"/>
              <a:gd name="T35" fmla="*/ 60122629 h 495"/>
              <a:gd name="T36" fmla="*/ 44244147 w 602"/>
              <a:gd name="T37" fmla="*/ 19998011 h 495"/>
              <a:gd name="T38" fmla="*/ 44244147 w 602"/>
              <a:gd name="T39" fmla="*/ 19998011 h 495"/>
              <a:gd name="T40" fmla="*/ 39676199 w 602"/>
              <a:gd name="T41" fmla="*/ 15482251 h 495"/>
              <a:gd name="T42" fmla="*/ 34064170 w 602"/>
              <a:gd name="T43" fmla="*/ 19998011 h 495"/>
              <a:gd name="T44" fmla="*/ 34064170 w 602"/>
              <a:gd name="T45" fmla="*/ 38189646 h 495"/>
              <a:gd name="T46" fmla="*/ 39676199 w 602"/>
              <a:gd name="T47" fmla="*/ 43737364 h 495"/>
              <a:gd name="T48" fmla="*/ 44244147 w 602"/>
              <a:gd name="T49" fmla="*/ 38189646 h 495"/>
              <a:gd name="T50" fmla="*/ 44244147 w 602"/>
              <a:gd name="T51" fmla="*/ 19998011 h 495"/>
              <a:gd name="T52" fmla="*/ 39676199 w 602"/>
              <a:gd name="T53" fmla="*/ 47349767 h 495"/>
              <a:gd name="T54" fmla="*/ 39676199 w 602"/>
              <a:gd name="T55" fmla="*/ 47349767 h 495"/>
              <a:gd name="T56" fmla="*/ 34064170 w 602"/>
              <a:gd name="T57" fmla="*/ 51994477 h 495"/>
              <a:gd name="T58" fmla="*/ 39676199 w 602"/>
              <a:gd name="T59" fmla="*/ 56510236 h 495"/>
              <a:gd name="T60" fmla="*/ 44244147 w 602"/>
              <a:gd name="T61" fmla="*/ 51994477 h 495"/>
              <a:gd name="T62" fmla="*/ 39676199 w 602"/>
              <a:gd name="T63" fmla="*/ 47349767 h 49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02"/>
              <a:gd name="T97" fmla="*/ 0 h 495"/>
              <a:gd name="T98" fmla="*/ 602 w 602"/>
              <a:gd name="T99" fmla="*/ 495 h 49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02" h="495">
                <a:moveTo>
                  <a:pt x="601" y="466"/>
                </a:moveTo>
                <a:lnTo>
                  <a:pt x="601" y="466"/>
                </a:lnTo>
                <a:cubicBezTo>
                  <a:pt x="601" y="487"/>
                  <a:pt x="594" y="494"/>
                  <a:pt x="572" y="494"/>
                </a:cubicBezTo>
                <a:cubicBezTo>
                  <a:pt x="28" y="494"/>
                  <a:pt x="28" y="494"/>
                  <a:pt x="28" y="494"/>
                </a:cubicBezTo>
                <a:cubicBezTo>
                  <a:pt x="14" y="494"/>
                  <a:pt x="0" y="487"/>
                  <a:pt x="0" y="466"/>
                </a:cubicBezTo>
                <a:cubicBezTo>
                  <a:pt x="0" y="466"/>
                  <a:pt x="0" y="459"/>
                  <a:pt x="7" y="452"/>
                </a:cubicBezTo>
                <a:cubicBezTo>
                  <a:pt x="276" y="7"/>
                  <a:pt x="276" y="7"/>
                  <a:pt x="276" y="7"/>
                </a:cubicBezTo>
                <a:cubicBezTo>
                  <a:pt x="283" y="0"/>
                  <a:pt x="290" y="0"/>
                  <a:pt x="304" y="0"/>
                </a:cubicBezTo>
                <a:cubicBezTo>
                  <a:pt x="311" y="0"/>
                  <a:pt x="318" y="0"/>
                  <a:pt x="325" y="14"/>
                </a:cubicBezTo>
                <a:cubicBezTo>
                  <a:pt x="601" y="452"/>
                  <a:pt x="601" y="452"/>
                  <a:pt x="601" y="452"/>
                </a:cubicBezTo>
                <a:cubicBezTo>
                  <a:pt x="601" y="459"/>
                  <a:pt x="601" y="466"/>
                  <a:pt x="601" y="466"/>
                </a:cubicBezTo>
                <a:close/>
                <a:moveTo>
                  <a:pt x="339" y="155"/>
                </a:moveTo>
                <a:lnTo>
                  <a:pt x="339" y="155"/>
                </a:lnTo>
                <a:cubicBezTo>
                  <a:pt x="339" y="134"/>
                  <a:pt x="325" y="120"/>
                  <a:pt x="304" y="120"/>
                </a:cubicBezTo>
                <a:cubicBezTo>
                  <a:pt x="283" y="120"/>
                  <a:pt x="261" y="134"/>
                  <a:pt x="261" y="155"/>
                </a:cubicBezTo>
                <a:cubicBezTo>
                  <a:pt x="261" y="296"/>
                  <a:pt x="261" y="296"/>
                  <a:pt x="261" y="296"/>
                </a:cubicBezTo>
                <a:cubicBezTo>
                  <a:pt x="261" y="318"/>
                  <a:pt x="283" y="339"/>
                  <a:pt x="304" y="339"/>
                </a:cubicBezTo>
                <a:cubicBezTo>
                  <a:pt x="325" y="339"/>
                  <a:pt x="339" y="318"/>
                  <a:pt x="339" y="296"/>
                </a:cubicBezTo>
                <a:lnTo>
                  <a:pt x="339" y="155"/>
                </a:lnTo>
                <a:close/>
                <a:moveTo>
                  <a:pt x="304" y="367"/>
                </a:moveTo>
                <a:lnTo>
                  <a:pt x="304" y="367"/>
                </a:lnTo>
                <a:cubicBezTo>
                  <a:pt x="283" y="367"/>
                  <a:pt x="261" y="381"/>
                  <a:pt x="261" y="403"/>
                </a:cubicBezTo>
                <a:cubicBezTo>
                  <a:pt x="261" y="424"/>
                  <a:pt x="283" y="438"/>
                  <a:pt x="304" y="438"/>
                </a:cubicBezTo>
                <a:cubicBezTo>
                  <a:pt x="325" y="438"/>
                  <a:pt x="339" y="424"/>
                  <a:pt x="339" y="403"/>
                </a:cubicBezTo>
                <a:cubicBezTo>
                  <a:pt x="339" y="381"/>
                  <a:pt x="325" y="367"/>
                  <a:pt x="304" y="367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Freeform 73">
            <a:extLst>
              <a:ext uri="{FF2B5EF4-FFF2-40B4-BE49-F238E27FC236}">
                <a16:creationId xmlns:a16="http://schemas.microsoft.com/office/drawing/2014/main" id="{71A7E6CF-EC9B-4E97-8EC5-CC4B10EBA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3720581"/>
            <a:ext cx="217488" cy="219075"/>
          </a:xfrm>
          <a:custGeom>
            <a:avLst/>
            <a:gdLst>
              <a:gd name="T0" fmla="*/ 74785156 w 602"/>
              <a:gd name="T1" fmla="*/ 28339815 h 609"/>
              <a:gd name="T2" fmla="*/ 74785156 w 602"/>
              <a:gd name="T3" fmla="*/ 28339815 h 609"/>
              <a:gd name="T4" fmla="*/ 71000433 w 602"/>
              <a:gd name="T5" fmla="*/ 28339815 h 609"/>
              <a:gd name="T6" fmla="*/ 69173101 w 602"/>
              <a:gd name="T7" fmla="*/ 28339815 h 609"/>
              <a:gd name="T8" fmla="*/ 58993077 w 602"/>
              <a:gd name="T9" fmla="*/ 28339815 h 609"/>
              <a:gd name="T10" fmla="*/ 55338413 w 602"/>
              <a:gd name="T11" fmla="*/ 24716266 h 609"/>
              <a:gd name="T12" fmla="*/ 58993077 w 602"/>
              <a:gd name="T13" fmla="*/ 20963568 h 609"/>
              <a:gd name="T14" fmla="*/ 65518798 w 602"/>
              <a:gd name="T15" fmla="*/ 20963568 h 609"/>
              <a:gd name="T16" fmla="*/ 38763077 w 602"/>
              <a:gd name="T17" fmla="*/ 7246742 h 609"/>
              <a:gd name="T18" fmla="*/ 7439390 w 602"/>
              <a:gd name="T19" fmla="*/ 39339246 h 609"/>
              <a:gd name="T20" fmla="*/ 3654304 w 602"/>
              <a:gd name="T21" fmla="*/ 42962436 h 609"/>
              <a:gd name="T22" fmla="*/ 0 w 602"/>
              <a:gd name="T23" fmla="*/ 39339246 h 609"/>
              <a:gd name="T24" fmla="*/ 0 w 602"/>
              <a:gd name="T25" fmla="*/ 39339246 h 609"/>
              <a:gd name="T26" fmla="*/ 38763077 w 602"/>
              <a:gd name="T27" fmla="*/ 0 h 609"/>
              <a:gd name="T28" fmla="*/ 71000433 w 602"/>
              <a:gd name="T29" fmla="*/ 16434581 h 609"/>
              <a:gd name="T30" fmla="*/ 71000433 w 602"/>
              <a:gd name="T31" fmla="*/ 10093637 h 609"/>
              <a:gd name="T32" fmla="*/ 74785156 w 602"/>
              <a:gd name="T33" fmla="*/ 6340944 h 609"/>
              <a:gd name="T34" fmla="*/ 78439820 w 602"/>
              <a:gd name="T35" fmla="*/ 10093637 h 609"/>
              <a:gd name="T36" fmla="*/ 78439820 w 602"/>
              <a:gd name="T37" fmla="*/ 24716266 h 609"/>
              <a:gd name="T38" fmla="*/ 74785156 w 602"/>
              <a:gd name="T39" fmla="*/ 28339815 h 609"/>
              <a:gd name="T40" fmla="*/ 3654304 w 602"/>
              <a:gd name="T41" fmla="*/ 50338689 h 609"/>
              <a:gd name="T42" fmla="*/ 3654304 w 602"/>
              <a:gd name="T43" fmla="*/ 50338689 h 609"/>
              <a:gd name="T44" fmla="*/ 19316328 w 602"/>
              <a:gd name="T45" fmla="*/ 50338689 h 609"/>
              <a:gd name="T46" fmla="*/ 23101051 w 602"/>
              <a:gd name="T47" fmla="*/ 53961879 h 609"/>
              <a:gd name="T48" fmla="*/ 19316328 w 602"/>
              <a:gd name="T49" fmla="*/ 57585068 h 609"/>
              <a:gd name="T50" fmla="*/ 12921028 w 602"/>
              <a:gd name="T51" fmla="*/ 57585068 h 609"/>
              <a:gd name="T52" fmla="*/ 38763077 w 602"/>
              <a:gd name="T53" fmla="*/ 71302251 h 609"/>
              <a:gd name="T54" fmla="*/ 71000433 w 602"/>
              <a:gd name="T55" fmla="*/ 39339246 h 609"/>
              <a:gd name="T56" fmla="*/ 74785156 w 602"/>
              <a:gd name="T57" fmla="*/ 35715697 h 609"/>
              <a:gd name="T58" fmla="*/ 78439820 w 602"/>
              <a:gd name="T59" fmla="*/ 39339246 h 609"/>
              <a:gd name="T60" fmla="*/ 78439820 w 602"/>
              <a:gd name="T61" fmla="*/ 39339246 h 609"/>
              <a:gd name="T62" fmla="*/ 38763077 w 602"/>
              <a:gd name="T63" fmla="*/ 78678133 h 609"/>
              <a:gd name="T64" fmla="*/ 7439390 w 602"/>
              <a:gd name="T65" fmla="*/ 62114415 h 609"/>
              <a:gd name="T66" fmla="*/ 7439390 w 602"/>
              <a:gd name="T67" fmla="*/ 68584499 h 609"/>
              <a:gd name="T68" fmla="*/ 3654304 w 602"/>
              <a:gd name="T69" fmla="*/ 72208049 h 609"/>
              <a:gd name="T70" fmla="*/ 0 w 602"/>
              <a:gd name="T71" fmla="*/ 68584499 h 609"/>
              <a:gd name="T72" fmla="*/ 0 w 602"/>
              <a:gd name="T73" fmla="*/ 53961879 h 609"/>
              <a:gd name="T74" fmla="*/ 3654304 w 602"/>
              <a:gd name="T75" fmla="*/ 50338689 h 60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602"/>
              <a:gd name="T115" fmla="*/ 0 h 609"/>
              <a:gd name="T116" fmla="*/ 602 w 602"/>
              <a:gd name="T117" fmla="*/ 609 h 609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602" h="609">
                <a:moveTo>
                  <a:pt x="573" y="219"/>
                </a:moveTo>
                <a:lnTo>
                  <a:pt x="573" y="219"/>
                </a:lnTo>
                <a:cubicBezTo>
                  <a:pt x="544" y="219"/>
                  <a:pt x="544" y="219"/>
                  <a:pt x="544" y="219"/>
                </a:cubicBezTo>
                <a:cubicBezTo>
                  <a:pt x="530" y="219"/>
                  <a:pt x="530" y="219"/>
                  <a:pt x="530" y="219"/>
                </a:cubicBezTo>
                <a:cubicBezTo>
                  <a:pt x="452" y="219"/>
                  <a:pt x="452" y="219"/>
                  <a:pt x="452" y="219"/>
                </a:cubicBezTo>
                <a:cubicBezTo>
                  <a:pt x="431" y="219"/>
                  <a:pt x="424" y="205"/>
                  <a:pt x="424" y="191"/>
                </a:cubicBezTo>
                <a:cubicBezTo>
                  <a:pt x="424" y="177"/>
                  <a:pt x="431" y="162"/>
                  <a:pt x="452" y="162"/>
                </a:cubicBezTo>
                <a:cubicBezTo>
                  <a:pt x="502" y="162"/>
                  <a:pt x="502" y="162"/>
                  <a:pt x="502" y="162"/>
                </a:cubicBezTo>
                <a:cubicBezTo>
                  <a:pt x="452" y="99"/>
                  <a:pt x="382" y="56"/>
                  <a:pt x="297" y="56"/>
                </a:cubicBezTo>
                <a:cubicBezTo>
                  <a:pt x="163" y="56"/>
                  <a:pt x="57" y="169"/>
                  <a:pt x="57" y="304"/>
                </a:cubicBezTo>
                <a:cubicBezTo>
                  <a:pt x="57" y="318"/>
                  <a:pt x="42" y="332"/>
                  <a:pt x="28" y="332"/>
                </a:cubicBezTo>
                <a:cubicBezTo>
                  <a:pt x="7" y="332"/>
                  <a:pt x="0" y="318"/>
                  <a:pt x="0" y="304"/>
                </a:cubicBezTo>
                <a:cubicBezTo>
                  <a:pt x="0" y="134"/>
                  <a:pt x="134" y="0"/>
                  <a:pt x="297" y="0"/>
                </a:cubicBezTo>
                <a:cubicBezTo>
                  <a:pt x="403" y="0"/>
                  <a:pt x="488" y="49"/>
                  <a:pt x="544" y="127"/>
                </a:cubicBezTo>
                <a:cubicBezTo>
                  <a:pt x="544" y="78"/>
                  <a:pt x="544" y="78"/>
                  <a:pt x="544" y="78"/>
                </a:cubicBezTo>
                <a:cubicBezTo>
                  <a:pt x="544" y="64"/>
                  <a:pt x="558" y="49"/>
                  <a:pt x="573" y="49"/>
                </a:cubicBezTo>
                <a:cubicBezTo>
                  <a:pt x="587" y="49"/>
                  <a:pt x="601" y="64"/>
                  <a:pt x="601" y="78"/>
                </a:cubicBezTo>
                <a:cubicBezTo>
                  <a:pt x="601" y="191"/>
                  <a:pt x="601" y="191"/>
                  <a:pt x="601" y="191"/>
                </a:cubicBezTo>
                <a:cubicBezTo>
                  <a:pt x="601" y="205"/>
                  <a:pt x="587" y="219"/>
                  <a:pt x="573" y="219"/>
                </a:cubicBezTo>
                <a:close/>
                <a:moveTo>
                  <a:pt x="28" y="389"/>
                </a:moveTo>
                <a:lnTo>
                  <a:pt x="28" y="389"/>
                </a:lnTo>
                <a:cubicBezTo>
                  <a:pt x="148" y="389"/>
                  <a:pt x="148" y="389"/>
                  <a:pt x="148" y="389"/>
                </a:cubicBezTo>
                <a:cubicBezTo>
                  <a:pt x="163" y="389"/>
                  <a:pt x="177" y="403"/>
                  <a:pt x="177" y="417"/>
                </a:cubicBezTo>
                <a:cubicBezTo>
                  <a:pt x="177" y="431"/>
                  <a:pt x="163" y="445"/>
                  <a:pt x="148" y="445"/>
                </a:cubicBezTo>
                <a:cubicBezTo>
                  <a:pt x="99" y="445"/>
                  <a:pt x="99" y="445"/>
                  <a:pt x="99" y="445"/>
                </a:cubicBezTo>
                <a:cubicBezTo>
                  <a:pt x="141" y="509"/>
                  <a:pt x="219" y="551"/>
                  <a:pt x="297" y="551"/>
                </a:cubicBezTo>
                <a:cubicBezTo>
                  <a:pt x="431" y="551"/>
                  <a:pt x="544" y="438"/>
                  <a:pt x="544" y="304"/>
                </a:cubicBezTo>
                <a:cubicBezTo>
                  <a:pt x="544" y="290"/>
                  <a:pt x="558" y="276"/>
                  <a:pt x="573" y="276"/>
                </a:cubicBezTo>
                <a:cubicBezTo>
                  <a:pt x="587" y="276"/>
                  <a:pt x="601" y="290"/>
                  <a:pt x="601" y="304"/>
                </a:cubicBezTo>
                <a:cubicBezTo>
                  <a:pt x="601" y="473"/>
                  <a:pt x="466" y="608"/>
                  <a:pt x="297" y="608"/>
                </a:cubicBezTo>
                <a:cubicBezTo>
                  <a:pt x="198" y="608"/>
                  <a:pt x="106" y="558"/>
                  <a:pt x="57" y="480"/>
                </a:cubicBezTo>
                <a:cubicBezTo>
                  <a:pt x="57" y="530"/>
                  <a:pt x="57" y="530"/>
                  <a:pt x="57" y="530"/>
                </a:cubicBezTo>
                <a:cubicBezTo>
                  <a:pt x="57" y="544"/>
                  <a:pt x="42" y="558"/>
                  <a:pt x="28" y="558"/>
                </a:cubicBezTo>
                <a:cubicBezTo>
                  <a:pt x="7" y="558"/>
                  <a:pt x="0" y="544"/>
                  <a:pt x="0" y="530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403"/>
                  <a:pt x="7" y="389"/>
                  <a:pt x="28" y="38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Freeform 74">
            <a:extLst>
              <a:ext uri="{FF2B5EF4-FFF2-40B4-BE49-F238E27FC236}">
                <a16:creationId xmlns:a16="http://schemas.microsoft.com/office/drawing/2014/main" id="{01403DDF-734E-4F09-8CAF-9F6F22336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3720581"/>
            <a:ext cx="219075" cy="219075"/>
          </a:xfrm>
          <a:custGeom>
            <a:avLst/>
            <a:gdLst>
              <a:gd name="T0" fmla="*/ 74922923 w 609"/>
              <a:gd name="T1" fmla="*/ 28339815 h 609"/>
              <a:gd name="T2" fmla="*/ 74922923 w 609"/>
              <a:gd name="T3" fmla="*/ 28339815 h 609"/>
              <a:gd name="T4" fmla="*/ 58489067 w 609"/>
              <a:gd name="T5" fmla="*/ 28339815 h 609"/>
              <a:gd name="T6" fmla="*/ 54865877 w 609"/>
              <a:gd name="T7" fmla="*/ 24716266 h 609"/>
              <a:gd name="T8" fmla="*/ 58489067 w 609"/>
              <a:gd name="T9" fmla="*/ 20963568 h 609"/>
              <a:gd name="T10" fmla="*/ 64958792 w 609"/>
              <a:gd name="T11" fmla="*/ 20963568 h 609"/>
              <a:gd name="T12" fmla="*/ 39337808 w 609"/>
              <a:gd name="T13" fmla="*/ 7246742 h 609"/>
              <a:gd name="T14" fmla="*/ 7246382 w 609"/>
              <a:gd name="T15" fmla="*/ 39339246 h 609"/>
              <a:gd name="T16" fmla="*/ 39337808 w 609"/>
              <a:gd name="T17" fmla="*/ 71302251 h 609"/>
              <a:gd name="T18" fmla="*/ 71299374 w 609"/>
              <a:gd name="T19" fmla="*/ 39339246 h 609"/>
              <a:gd name="T20" fmla="*/ 74922923 w 609"/>
              <a:gd name="T21" fmla="*/ 35715697 h 609"/>
              <a:gd name="T22" fmla="*/ 78675255 w 609"/>
              <a:gd name="T23" fmla="*/ 39339246 h 609"/>
              <a:gd name="T24" fmla="*/ 39337808 w 609"/>
              <a:gd name="T25" fmla="*/ 78678133 h 609"/>
              <a:gd name="T26" fmla="*/ 0 w 609"/>
              <a:gd name="T27" fmla="*/ 39339246 h 609"/>
              <a:gd name="T28" fmla="*/ 39337808 w 609"/>
              <a:gd name="T29" fmla="*/ 0 h 609"/>
              <a:gd name="T30" fmla="*/ 71299374 w 609"/>
              <a:gd name="T31" fmla="*/ 16434581 h 609"/>
              <a:gd name="T32" fmla="*/ 71299374 w 609"/>
              <a:gd name="T33" fmla="*/ 10093637 h 609"/>
              <a:gd name="T34" fmla="*/ 74922923 w 609"/>
              <a:gd name="T35" fmla="*/ 6340944 h 609"/>
              <a:gd name="T36" fmla="*/ 78675255 w 609"/>
              <a:gd name="T37" fmla="*/ 10093637 h 609"/>
              <a:gd name="T38" fmla="*/ 78675255 w 609"/>
              <a:gd name="T39" fmla="*/ 24716266 h 609"/>
              <a:gd name="T40" fmla="*/ 74922923 w 609"/>
              <a:gd name="T41" fmla="*/ 28339815 h 60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09"/>
              <a:gd name="T64" fmla="*/ 0 h 609"/>
              <a:gd name="T65" fmla="*/ 609 w 609"/>
              <a:gd name="T66" fmla="*/ 609 h 60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09" h="609">
                <a:moveTo>
                  <a:pt x="579" y="219"/>
                </a:moveTo>
                <a:lnTo>
                  <a:pt x="579" y="219"/>
                </a:lnTo>
                <a:cubicBezTo>
                  <a:pt x="452" y="219"/>
                  <a:pt x="452" y="219"/>
                  <a:pt x="452" y="219"/>
                </a:cubicBezTo>
                <a:cubicBezTo>
                  <a:pt x="438" y="219"/>
                  <a:pt x="424" y="205"/>
                  <a:pt x="424" y="191"/>
                </a:cubicBezTo>
                <a:cubicBezTo>
                  <a:pt x="424" y="177"/>
                  <a:pt x="438" y="162"/>
                  <a:pt x="452" y="162"/>
                </a:cubicBezTo>
                <a:cubicBezTo>
                  <a:pt x="502" y="162"/>
                  <a:pt x="502" y="162"/>
                  <a:pt x="502" y="162"/>
                </a:cubicBezTo>
                <a:cubicBezTo>
                  <a:pt x="459" y="99"/>
                  <a:pt x="389" y="56"/>
                  <a:pt x="304" y="56"/>
                </a:cubicBezTo>
                <a:cubicBezTo>
                  <a:pt x="169" y="56"/>
                  <a:pt x="56" y="169"/>
                  <a:pt x="56" y="304"/>
                </a:cubicBezTo>
                <a:cubicBezTo>
                  <a:pt x="56" y="438"/>
                  <a:pt x="169" y="551"/>
                  <a:pt x="304" y="551"/>
                </a:cubicBezTo>
                <a:cubicBezTo>
                  <a:pt x="438" y="551"/>
                  <a:pt x="551" y="438"/>
                  <a:pt x="551" y="304"/>
                </a:cubicBezTo>
                <a:cubicBezTo>
                  <a:pt x="551" y="290"/>
                  <a:pt x="558" y="276"/>
                  <a:pt x="579" y="276"/>
                </a:cubicBezTo>
                <a:cubicBezTo>
                  <a:pt x="594" y="276"/>
                  <a:pt x="608" y="290"/>
                  <a:pt x="608" y="304"/>
                </a:cubicBezTo>
                <a:cubicBezTo>
                  <a:pt x="608" y="473"/>
                  <a:pt x="473" y="608"/>
                  <a:pt x="304" y="608"/>
                </a:cubicBezTo>
                <a:cubicBezTo>
                  <a:pt x="134" y="608"/>
                  <a:pt x="0" y="473"/>
                  <a:pt x="0" y="304"/>
                </a:cubicBezTo>
                <a:cubicBezTo>
                  <a:pt x="0" y="134"/>
                  <a:pt x="134" y="0"/>
                  <a:pt x="304" y="0"/>
                </a:cubicBezTo>
                <a:cubicBezTo>
                  <a:pt x="403" y="0"/>
                  <a:pt x="495" y="49"/>
                  <a:pt x="551" y="127"/>
                </a:cubicBezTo>
                <a:cubicBezTo>
                  <a:pt x="551" y="78"/>
                  <a:pt x="551" y="78"/>
                  <a:pt x="551" y="78"/>
                </a:cubicBezTo>
                <a:cubicBezTo>
                  <a:pt x="551" y="64"/>
                  <a:pt x="558" y="49"/>
                  <a:pt x="579" y="49"/>
                </a:cubicBezTo>
                <a:cubicBezTo>
                  <a:pt x="594" y="49"/>
                  <a:pt x="608" y="64"/>
                  <a:pt x="608" y="78"/>
                </a:cubicBezTo>
                <a:cubicBezTo>
                  <a:pt x="608" y="191"/>
                  <a:pt x="608" y="191"/>
                  <a:pt x="608" y="191"/>
                </a:cubicBezTo>
                <a:cubicBezTo>
                  <a:pt x="608" y="205"/>
                  <a:pt x="594" y="219"/>
                  <a:pt x="579" y="219"/>
                </a:cubicBezTo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Freeform 75">
            <a:extLst>
              <a:ext uri="{FF2B5EF4-FFF2-40B4-BE49-F238E27FC236}">
                <a16:creationId xmlns:a16="http://schemas.microsoft.com/office/drawing/2014/main" id="{57F7ED51-72A2-43CE-9142-51D197318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8" y="3741218"/>
            <a:ext cx="217487" cy="152400"/>
          </a:xfrm>
          <a:custGeom>
            <a:avLst/>
            <a:gdLst>
              <a:gd name="T0" fmla="*/ 69172421 w 602"/>
              <a:gd name="T1" fmla="*/ 23659656 h 425"/>
              <a:gd name="T2" fmla="*/ 69172421 w 602"/>
              <a:gd name="T3" fmla="*/ 23659656 h 425"/>
              <a:gd name="T4" fmla="*/ 66431797 w 602"/>
              <a:gd name="T5" fmla="*/ 24559712 h 425"/>
              <a:gd name="T6" fmla="*/ 62646730 w 602"/>
              <a:gd name="T7" fmla="*/ 20959482 h 425"/>
              <a:gd name="T8" fmla="*/ 63560392 w 602"/>
              <a:gd name="T9" fmla="*/ 18259313 h 425"/>
              <a:gd name="T10" fmla="*/ 66431797 w 602"/>
              <a:gd name="T11" fmla="*/ 16458842 h 425"/>
              <a:gd name="T12" fmla="*/ 63560392 w 602"/>
              <a:gd name="T13" fmla="*/ 16458842 h 425"/>
              <a:gd name="T14" fmla="*/ 63560392 w 602"/>
              <a:gd name="T15" fmla="*/ 16458842 h 425"/>
              <a:gd name="T16" fmla="*/ 59906106 w 602"/>
              <a:gd name="T17" fmla="*/ 16458842 h 425"/>
              <a:gd name="T18" fmla="*/ 59906106 w 602"/>
              <a:gd name="T19" fmla="*/ 16458842 h 425"/>
              <a:gd name="T20" fmla="*/ 57165121 w 602"/>
              <a:gd name="T21" fmla="*/ 16458842 h 425"/>
              <a:gd name="T22" fmla="*/ 18402578 w 602"/>
              <a:gd name="T23" fmla="*/ 53620064 h 425"/>
              <a:gd name="T24" fmla="*/ 15661592 w 602"/>
              <a:gd name="T25" fmla="*/ 54520121 h 425"/>
              <a:gd name="T26" fmla="*/ 15661592 w 602"/>
              <a:gd name="T27" fmla="*/ 54520121 h 425"/>
              <a:gd name="T28" fmla="*/ 11093642 w 602"/>
              <a:gd name="T29" fmla="*/ 54520121 h 425"/>
              <a:gd name="T30" fmla="*/ 11093642 w 602"/>
              <a:gd name="T31" fmla="*/ 54520121 h 425"/>
              <a:gd name="T32" fmla="*/ 3654287 w 602"/>
              <a:gd name="T33" fmla="*/ 54520121 h 425"/>
              <a:gd name="T34" fmla="*/ 0 w 602"/>
              <a:gd name="T35" fmla="*/ 50919896 h 425"/>
              <a:gd name="T36" fmla="*/ 3654287 w 602"/>
              <a:gd name="T37" fmla="*/ 47319312 h 425"/>
              <a:gd name="T38" fmla="*/ 11093642 w 602"/>
              <a:gd name="T39" fmla="*/ 47319312 h 425"/>
              <a:gd name="T40" fmla="*/ 11093642 w 602"/>
              <a:gd name="T41" fmla="*/ 47319312 h 425"/>
              <a:gd name="T42" fmla="*/ 14747930 w 602"/>
              <a:gd name="T43" fmla="*/ 47319312 h 425"/>
              <a:gd name="T44" fmla="*/ 52597173 w 602"/>
              <a:gd name="T45" fmla="*/ 10029713 h 425"/>
              <a:gd name="T46" fmla="*/ 52597173 w 602"/>
              <a:gd name="T47" fmla="*/ 10029713 h 425"/>
              <a:gd name="T48" fmla="*/ 55338158 w 602"/>
              <a:gd name="T49" fmla="*/ 9129657 h 425"/>
              <a:gd name="T50" fmla="*/ 55338158 w 602"/>
              <a:gd name="T51" fmla="*/ 9129657 h 425"/>
              <a:gd name="T52" fmla="*/ 61733068 w 602"/>
              <a:gd name="T53" fmla="*/ 9129657 h 425"/>
              <a:gd name="T54" fmla="*/ 61733068 w 602"/>
              <a:gd name="T55" fmla="*/ 9129657 h 425"/>
              <a:gd name="T56" fmla="*/ 66431797 w 602"/>
              <a:gd name="T57" fmla="*/ 9129657 h 425"/>
              <a:gd name="T58" fmla="*/ 63560392 w 602"/>
              <a:gd name="T59" fmla="*/ 6429129 h 425"/>
              <a:gd name="T60" fmla="*/ 62646730 w 602"/>
              <a:gd name="T61" fmla="*/ 3728959 h 425"/>
              <a:gd name="T62" fmla="*/ 66431797 w 602"/>
              <a:gd name="T63" fmla="*/ 0 h 425"/>
              <a:gd name="T64" fmla="*/ 69172421 w 602"/>
              <a:gd name="T65" fmla="*/ 1928846 h 425"/>
              <a:gd name="T66" fmla="*/ 77525436 w 602"/>
              <a:gd name="T67" fmla="*/ 10029713 h 425"/>
              <a:gd name="T68" fmla="*/ 78439098 w 602"/>
              <a:gd name="T69" fmla="*/ 12729884 h 425"/>
              <a:gd name="T70" fmla="*/ 77525436 w 602"/>
              <a:gd name="T71" fmla="*/ 15558786 h 425"/>
              <a:gd name="T72" fmla="*/ 69172421 w 602"/>
              <a:gd name="T73" fmla="*/ 23659656 h 42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02"/>
              <a:gd name="T112" fmla="*/ 0 h 425"/>
              <a:gd name="T113" fmla="*/ 602 w 602"/>
              <a:gd name="T114" fmla="*/ 425 h 42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02" h="425">
                <a:moveTo>
                  <a:pt x="530" y="184"/>
                </a:moveTo>
                <a:lnTo>
                  <a:pt x="530" y="184"/>
                </a:lnTo>
                <a:cubicBezTo>
                  <a:pt x="523" y="191"/>
                  <a:pt x="516" y="191"/>
                  <a:pt x="509" y="191"/>
                </a:cubicBezTo>
                <a:cubicBezTo>
                  <a:pt x="495" y="191"/>
                  <a:pt x="480" y="177"/>
                  <a:pt x="480" y="163"/>
                </a:cubicBezTo>
                <a:cubicBezTo>
                  <a:pt x="480" y="156"/>
                  <a:pt x="480" y="149"/>
                  <a:pt x="487" y="142"/>
                </a:cubicBezTo>
                <a:cubicBezTo>
                  <a:pt x="509" y="128"/>
                  <a:pt x="509" y="128"/>
                  <a:pt x="509" y="128"/>
                </a:cubicBezTo>
                <a:cubicBezTo>
                  <a:pt x="487" y="128"/>
                  <a:pt x="487" y="128"/>
                  <a:pt x="487" y="128"/>
                </a:cubicBezTo>
                <a:cubicBezTo>
                  <a:pt x="459" y="128"/>
                  <a:pt x="459" y="128"/>
                  <a:pt x="459" y="128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141" y="417"/>
                  <a:pt x="141" y="417"/>
                  <a:pt x="141" y="417"/>
                </a:cubicBezTo>
                <a:cubicBezTo>
                  <a:pt x="134" y="424"/>
                  <a:pt x="127" y="424"/>
                  <a:pt x="120" y="424"/>
                </a:cubicBezTo>
                <a:cubicBezTo>
                  <a:pt x="85" y="424"/>
                  <a:pt x="85" y="424"/>
                  <a:pt x="85" y="424"/>
                </a:cubicBezTo>
                <a:cubicBezTo>
                  <a:pt x="28" y="424"/>
                  <a:pt x="28" y="424"/>
                  <a:pt x="28" y="424"/>
                </a:cubicBezTo>
                <a:cubicBezTo>
                  <a:pt x="14" y="424"/>
                  <a:pt x="0" y="417"/>
                  <a:pt x="0" y="396"/>
                </a:cubicBezTo>
                <a:cubicBezTo>
                  <a:pt x="0" y="382"/>
                  <a:pt x="14" y="368"/>
                  <a:pt x="28" y="368"/>
                </a:cubicBezTo>
                <a:cubicBezTo>
                  <a:pt x="85" y="368"/>
                  <a:pt x="85" y="368"/>
                  <a:pt x="85" y="368"/>
                </a:cubicBezTo>
                <a:cubicBezTo>
                  <a:pt x="113" y="368"/>
                  <a:pt x="113" y="368"/>
                  <a:pt x="113" y="368"/>
                </a:cubicBezTo>
                <a:cubicBezTo>
                  <a:pt x="403" y="78"/>
                  <a:pt x="403" y="78"/>
                  <a:pt x="403" y="78"/>
                </a:cubicBezTo>
                <a:cubicBezTo>
                  <a:pt x="410" y="71"/>
                  <a:pt x="417" y="71"/>
                  <a:pt x="424" y="71"/>
                </a:cubicBezTo>
                <a:cubicBezTo>
                  <a:pt x="473" y="71"/>
                  <a:pt x="473" y="71"/>
                  <a:pt x="473" y="71"/>
                </a:cubicBezTo>
                <a:cubicBezTo>
                  <a:pt x="509" y="71"/>
                  <a:pt x="509" y="71"/>
                  <a:pt x="509" y="71"/>
                </a:cubicBezTo>
                <a:cubicBezTo>
                  <a:pt x="487" y="50"/>
                  <a:pt x="487" y="50"/>
                  <a:pt x="487" y="50"/>
                </a:cubicBezTo>
                <a:cubicBezTo>
                  <a:pt x="480" y="43"/>
                  <a:pt x="480" y="36"/>
                  <a:pt x="480" y="29"/>
                </a:cubicBezTo>
                <a:cubicBezTo>
                  <a:pt x="480" y="15"/>
                  <a:pt x="495" y="0"/>
                  <a:pt x="509" y="0"/>
                </a:cubicBezTo>
                <a:cubicBezTo>
                  <a:pt x="516" y="0"/>
                  <a:pt x="523" y="8"/>
                  <a:pt x="530" y="15"/>
                </a:cubicBezTo>
                <a:cubicBezTo>
                  <a:pt x="594" y="78"/>
                  <a:pt x="594" y="78"/>
                  <a:pt x="594" y="78"/>
                </a:cubicBezTo>
                <a:cubicBezTo>
                  <a:pt x="601" y="85"/>
                  <a:pt x="601" y="92"/>
                  <a:pt x="601" y="99"/>
                </a:cubicBezTo>
                <a:cubicBezTo>
                  <a:pt x="601" y="106"/>
                  <a:pt x="601" y="113"/>
                  <a:pt x="594" y="121"/>
                </a:cubicBezTo>
                <a:lnTo>
                  <a:pt x="530" y="184"/>
                </a:lnTo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Freeform 76">
            <a:extLst>
              <a:ext uri="{FF2B5EF4-FFF2-40B4-BE49-F238E27FC236}">
                <a16:creationId xmlns:a16="http://schemas.microsoft.com/office/drawing/2014/main" id="{3629B2A3-4B9E-4578-8BB3-9CEE03566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766618"/>
            <a:ext cx="215900" cy="152400"/>
          </a:xfrm>
          <a:custGeom>
            <a:avLst/>
            <a:gdLst>
              <a:gd name="T0" fmla="*/ 67490479 w 601"/>
              <a:gd name="T1" fmla="*/ 30860464 h 425"/>
              <a:gd name="T2" fmla="*/ 67490479 w 601"/>
              <a:gd name="T3" fmla="*/ 30860464 h 425"/>
              <a:gd name="T4" fmla="*/ 65683889 w 601"/>
              <a:gd name="T5" fmla="*/ 29960408 h 425"/>
              <a:gd name="T6" fmla="*/ 61941384 w 601"/>
              <a:gd name="T7" fmla="*/ 33689366 h 425"/>
              <a:gd name="T8" fmla="*/ 62844859 w 601"/>
              <a:gd name="T9" fmla="*/ 36389535 h 425"/>
              <a:gd name="T10" fmla="*/ 64780414 w 601"/>
              <a:gd name="T11" fmla="*/ 38190006 h 425"/>
              <a:gd name="T12" fmla="*/ 62844859 w 601"/>
              <a:gd name="T13" fmla="*/ 38190006 h 425"/>
              <a:gd name="T14" fmla="*/ 62844859 w 601"/>
              <a:gd name="T15" fmla="*/ 38190006 h 425"/>
              <a:gd name="T16" fmla="*/ 59231678 w 601"/>
              <a:gd name="T17" fmla="*/ 38190006 h 425"/>
              <a:gd name="T18" fmla="*/ 59231678 w 601"/>
              <a:gd name="T19" fmla="*/ 38190006 h 425"/>
              <a:gd name="T20" fmla="*/ 55618139 w 601"/>
              <a:gd name="T21" fmla="*/ 38190006 h 425"/>
              <a:gd name="T22" fmla="*/ 18195231 w 601"/>
              <a:gd name="T23" fmla="*/ 900057 h 425"/>
              <a:gd name="T24" fmla="*/ 15485526 w 601"/>
              <a:gd name="T25" fmla="*/ 0 h 425"/>
              <a:gd name="T26" fmla="*/ 15485526 w 601"/>
              <a:gd name="T27" fmla="*/ 0 h 425"/>
              <a:gd name="T28" fmla="*/ 10968868 w 601"/>
              <a:gd name="T29" fmla="*/ 0 h 425"/>
              <a:gd name="T30" fmla="*/ 10968868 w 601"/>
              <a:gd name="T31" fmla="*/ 0 h 425"/>
              <a:gd name="T32" fmla="*/ 3613182 w 601"/>
              <a:gd name="T33" fmla="*/ 0 h 425"/>
              <a:gd name="T34" fmla="*/ 0 w 601"/>
              <a:gd name="T35" fmla="*/ 3600226 h 425"/>
              <a:gd name="T36" fmla="*/ 3613182 w 601"/>
              <a:gd name="T37" fmla="*/ 7329544 h 425"/>
              <a:gd name="T38" fmla="*/ 10968868 w 601"/>
              <a:gd name="T39" fmla="*/ 7329544 h 425"/>
              <a:gd name="T40" fmla="*/ 10968868 w 601"/>
              <a:gd name="T41" fmla="*/ 7329544 h 425"/>
              <a:gd name="T42" fmla="*/ 13678576 w 601"/>
              <a:gd name="T43" fmla="*/ 7329544 h 425"/>
              <a:gd name="T44" fmla="*/ 52004959 w 601"/>
              <a:gd name="T45" fmla="*/ 44490758 h 425"/>
              <a:gd name="T46" fmla="*/ 52004959 w 601"/>
              <a:gd name="T47" fmla="*/ 44490758 h 425"/>
              <a:gd name="T48" fmla="*/ 54715024 w 601"/>
              <a:gd name="T49" fmla="*/ 45390814 h 425"/>
              <a:gd name="T50" fmla="*/ 54715024 w 601"/>
              <a:gd name="T51" fmla="*/ 45390814 h 425"/>
              <a:gd name="T52" fmla="*/ 60134794 w 601"/>
              <a:gd name="T53" fmla="*/ 45390814 h 425"/>
              <a:gd name="T54" fmla="*/ 60134794 w 601"/>
              <a:gd name="T55" fmla="*/ 45390814 h 425"/>
              <a:gd name="T56" fmla="*/ 64780414 w 601"/>
              <a:gd name="T57" fmla="*/ 45390814 h 425"/>
              <a:gd name="T58" fmla="*/ 62844859 w 601"/>
              <a:gd name="T59" fmla="*/ 48219727 h 425"/>
              <a:gd name="T60" fmla="*/ 61941384 w 601"/>
              <a:gd name="T61" fmla="*/ 50919896 h 425"/>
              <a:gd name="T62" fmla="*/ 65683889 w 601"/>
              <a:gd name="T63" fmla="*/ 54520121 h 425"/>
              <a:gd name="T64" fmla="*/ 67490479 w 601"/>
              <a:gd name="T65" fmla="*/ 52720008 h 425"/>
              <a:gd name="T66" fmla="*/ 76523429 w 601"/>
              <a:gd name="T67" fmla="*/ 44490758 h 425"/>
              <a:gd name="T68" fmla="*/ 77426904 w 601"/>
              <a:gd name="T69" fmla="*/ 41790231 h 425"/>
              <a:gd name="T70" fmla="*/ 76523429 w 601"/>
              <a:gd name="T71" fmla="*/ 39990118 h 425"/>
              <a:gd name="T72" fmla="*/ 67490479 w 601"/>
              <a:gd name="T73" fmla="*/ 30860464 h 42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01"/>
              <a:gd name="T112" fmla="*/ 0 h 425"/>
              <a:gd name="T113" fmla="*/ 601 w 601"/>
              <a:gd name="T114" fmla="*/ 425 h 42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01" h="425">
                <a:moveTo>
                  <a:pt x="523" y="240"/>
                </a:moveTo>
                <a:lnTo>
                  <a:pt x="523" y="240"/>
                </a:lnTo>
                <a:cubicBezTo>
                  <a:pt x="523" y="233"/>
                  <a:pt x="516" y="233"/>
                  <a:pt x="509" y="233"/>
                </a:cubicBezTo>
                <a:cubicBezTo>
                  <a:pt x="487" y="233"/>
                  <a:pt x="480" y="248"/>
                  <a:pt x="480" y="262"/>
                </a:cubicBezTo>
                <a:cubicBezTo>
                  <a:pt x="480" y="269"/>
                  <a:pt x="480" y="276"/>
                  <a:pt x="487" y="283"/>
                </a:cubicBezTo>
                <a:cubicBezTo>
                  <a:pt x="502" y="297"/>
                  <a:pt x="502" y="297"/>
                  <a:pt x="502" y="297"/>
                </a:cubicBezTo>
                <a:cubicBezTo>
                  <a:pt x="487" y="297"/>
                  <a:pt x="487" y="297"/>
                  <a:pt x="487" y="297"/>
                </a:cubicBezTo>
                <a:cubicBezTo>
                  <a:pt x="459" y="297"/>
                  <a:pt x="459" y="297"/>
                  <a:pt x="459" y="297"/>
                </a:cubicBezTo>
                <a:cubicBezTo>
                  <a:pt x="431" y="297"/>
                  <a:pt x="431" y="297"/>
                  <a:pt x="431" y="297"/>
                </a:cubicBezTo>
                <a:cubicBezTo>
                  <a:pt x="141" y="7"/>
                  <a:pt x="141" y="7"/>
                  <a:pt x="141" y="7"/>
                </a:cubicBezTo>
                <a:cubicBezTo>
                  <a:pt x="134" y="0"/>
                  <a:pt x="127" y="0"/>
                  <a:pt x="120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7" y="0"/>
                  <a:pt x="0" y="7"/>
                  <a:pt x="0" y="28"/>
                </a:cubicBezTo>
                <a:cubicBezTo>
                  <a:pt x="0" y="42"/>
                  <a:pt x="7" y="57"/>
                  <a:pt x="28" y="57"/>
                </a:cubicBezTo>
                <a:cubicBezTo>
                  <a:pt x="85" y="57"/>
                  <a:pt x="85" y="57"/>
                  <a:pt x="85" y="57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403" y="346"/>
                  <a:pt x="403" y="346"/>
                  <a:pt x="403" y="346"/>
                </a:cubicBezTo>
                <a:cubicBezTo>
                  <a:pt x="410" y="353"/>
                  <a:pt x="417" y="353"/>
                  <a:pt x="424" y="353"/>
                </a:cubicBezTo>
                <a:cubicBezTo>
                  <a:pt x="466" y="353"/>
                  <a:pt x="466" y="353"/>
                  <a:pt x="466" y="353"/>
                </a:cubicBezTo>
                <a:cubicBezTo>
                  <a:pt x="502" y="353"/>
                  <a:pt x="502" y="353"/>
                  <a:pt x="502" y="353"/>
                </a:cubicBezTo>
                <a:cubicBezTo>
                  <a:pt x="487" y="375"/>
                  <a:pt x="487" y="375"/>
                  <a:pt x="487" y="375"/>
                </a:cubicBezTo>
                <a:cubicBezTo>
                  <a:pt x="480" y="382"/>
                  <a:pt x="480" y="389"/>
                  <a:pt x="480" y="396"/>
                </a:cubicBezTo>
                <a:cubicBezTo>
                  <a:pt x="480" y="410"/>
                  <a:pt x="487" y="424"/>
                  <a:pt x="509" y="424"/>
                </a:cubicBezTo>
                <a:cubicBezTo>
                  <a:pt x="516" y="424"/>
                  <a:pt x="523" y="417"/>
                  <a:pt x="523" y="410"/>
                </a:cubicBezTo>
                <a:cubicBezTo>
                  <a:pt x="593" y="346"/>
                  <a:pt x="593" y="346"/>
                  <a:pt x="593" y="346"/>
                </a:cubicBezTo>
                <a:cubicBezTo>
                  <a:pt x="600" y="339"/>
                  <a:pt x="600" y="332"/>
                  <a:pt x="600" y="325"/>
                </a:cubicBezTo>
                <a:cubicBezTo>
                  <a:pt x="600" y="318"/>
                  <a:pt x="600" y="311"/>
                  <a:pt x="593" y="311"/>
                </a:cubicBezTo>
                <a:lnTo>
                  <a:pt x="523" y="240"/>
                </a:lnTo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Freeform 77">
            <a:extLst>
              <a:ext uri="{FF2B5EF4-FFF2-40B4-BE49-F238E27FC236}">
                <a16:creationId xmlns:a16="http://schemas.microsoft.com/office/drawing/2014/main" id="{77CD4A5A-DDE3-4BA0-A37F-0ED4A1866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3741218"/>
            <a:ext cx="219075" cy="177800"/>
          </a:xfrm>
          <a:custGeom>
            <a:avLst/>
            <a:gdLst>
              <a:gd name="T0" fmla="*/ 68807921 w 608"/>
              <a:gd name="T1" fmla="*/ 23643821 h 496"/>
              <a:gd name="T2" fmla="*/ 62316746 w 608"/>
              <a:gd name="T3" fmla="*/ 20945271 h 496"/>
              <a:gd name="T4" fmla="*/ 65951660 w 608"/>
              <a:gd name="T5" fmla="*/ 16447935 h 496"/>
              <a:gd name="T6" fmla="*/ 64134203 w 608"/>
              <a:gd name="T7" fmla="*/ 16447935 h 496"/>
              <a:gd name="T8" fmla="*/ 60498929 w 608"/>
              <a:gd name="T9" fmla="*/ 16447935 h 496"/>
              <a:gd name="T10" fmla="*/ 18305372 w 608"/>
              <a:gd name="T11" fmla="*/ 53584126 h 496"/>
              <a:gd name="T12" fmla="*/ 16487915 w 608"/>
              <a:gd name="T13" fmla="*/ 54483521 h 496"/>
              <a:gd name="T14" fmla="*/ 10905465 w 608"/>
              <a:gd name="T15" fmla="*/ 54483521 h 496"/>
              <a:gd name="T16" fmla="*/ 0 w 608"/>
              <a:gd name="T17" fmla="*/ 50885581 h 496"/>
              <a:gd name="T18" fmla="*/ 10905465 w 608"/>
              <a:gd name="T19" fmla="*/ 47287641 h 496"/>
              <a:gd name="T20" fmla="*/ 14670458 w 608"/>
              <a:gd name="T21" fmla="*/ 47287641 h 496"/>
              <a:gd name="T22" fmla="*/ 53228740 w 608"/>
              <a:gd name="T23" fmla="*/ 10022758 h 496"/>
              <a:gd name="T24" fmla="*/ 55046197 w 608"/>
              <a:gd name="T25" fmla="*/ 9123363 h 496"/>
              <a:gd name="T26" fmla="*/ 61407657 w 608"/>
              <a:gd name="T27" fmla="*/ 9123363 h 496"/>
              <a:gd name="T28" fmla="*/ 64134203 w 608"/>
              <a:gd name="T29" fmla="*/ 6424819 h 496"/>
              <a:gd name="T30" fmla="*/ 65951660 w 608"/>
              <a:gd name="T31" fmla="*/ 0 h 496"/>
              <a:gd name="T32" fmla="*/ 77895927 w 608"/>
              <a:gd name="T33" fmla="*/ 10022758 h 496"/>
              <a:gd name="T34" fmla="*/ 77895927 w 608"/>
              <a:gd name="T35" fmla="*/ 15548540 h 496"/>
              <a:gd name="T36" fmla="*/ 28431827 w 608"/>
              <a:gd name="T37" fmla="*/ 29169241 h 496"/>
              <a:gd name="T38" fmla="*/ 14670458 w 608"/>
              <a:gd name="T39" fmla="*/ 16447935 h 496"/>
              <a:gd name="T40" fmla="*/ 10905465 w 608"/>
              <a:gd name="T41" fmla="*/ 16447935 h 496"/>
              <a:gd name="T42" fmla="*/ 0 w 608"/>
              <a:gd name="T43" fmla="*/ 12721306 h 496"/>
              <a:gd name="T44" fmla="*/ 9996737 w 608"/>
              <a:gd name="T45" fmla="*/ 9123363 h 496"/>
              <a:gd name="T46" fmla="*/ 16487915 w 608"/>
              <a:gd name="T47" fmla="*/ 9123363 h 496"/>
              <a:gd name="T48" fmla="*/ 18305372 w 608"/>
              <a:gd name="T49" fmla="*/ 10022758 h 496"/>
              <a:gd name="T50" fmla="*/ 28431827 w 608"/>
              <a:gd name="T51" fmla="*/ 29169241 h 496"/>
              <a:gd name="T52" fmla="*/ 56864015 w 608"/>
              <a:gd name="T53" fmla="*/ 47287641 h 496"/>
              <a:gd name="T54" fmla="*/ 60498929 w 608"/>
              <a:gd name="T55" fmla="*/ 47287641 h 496"/>
              <a:gd name="T56" fmla="*/ 64134203 w 608"/>
              <a:gd name="T57" fmla="*/ 47287641 h 496"/>
              <a:gd name="T58" fmla="*/ 64134203 w 608"/>
              <a:gd name="T59" fmla="*/ 45488840 h 496"/>
              <a:gd name="T60" fmla="*/ 65951660 w 608"/>
              <a:gd name="T61" fmla="*/ 39063665 h 496"/>
              <a:gd name="T62" fmla="*/ 77895927 w 608"/>
              <a:gd name="T63" fmla="*/ 48187037 h 496"/>
              <a:gd name="T64" fmla="*/ 77895927 w 608"/>
              <a:gd name="T65" fmla="*/ 53584126 h 496"/>
              <a:gd name="T66" fmla="*/ 65951660 w 608"/>
              <a:gd name="T67" fmla="*/ 63607240 h 496"/>
              <a:gd name="T68" fmla="*/ 64134203 w 608"/>
              <a:gd name="T69" fmla="*/ 57310755 h 496"/>
              <a:gd name="T70" fmla="*/ 60498929 w 608"/>
              <a:gd name="T71" fmla="*/ 54483521 h 496"/>
              <a:gd name="T72" fmla="*/ 55046197 w 608"/>
              <a:gd name="T73" fmla="*/ 54483521 h 496"/>
              <a:gd name="T74" fmla="*/ 53228740 w 608"/>
              <a:gd name="T75" fmla="*/ 53584126 h 496"/>
              <a:gd name="T76" fmla="*/ 43102280 w 608"/>
              <a:gd name="T77" fmla="*/ 34566330 h 49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608"/>
              <a:gd name="T118" fmla="*/ 0 h 496"/>
              <a:gd name="T119" fmla="*/ 608 w 608"/>
              <a:gd name="T120" fmla="*/ 496 h 49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608" h="496">
                <a:moveTo>
                  <a:pt x="530" y="184"/>
                </a:moveTo>
                <a:lnTo>
                  <a:pt x="530" y="184"/>
                </a:lnTo>
                <a:cubicBezTo>
                  <a:pt x="523" y="191"/>
                  <a:pt x="516" y="191"/>
                  <a:pt x="508" y="191"/>
                </a:cubicBezTo>
                <a:cubicBezTo>
                  <a:pt x="494" y="191"/>
                  <a:pt x="480" y="177"/>
                  <a:pt x="480" y="163"/>
                </a:cubicBezTo>
                <a:cubicBezTo>
                  <a:pt x="480" y="156"/>
                  <a:pt x="487" y="149"/>
                  <a:pt x="494" y="142"/>
                </a:cubicBezTo>
                <a:cubicBezTo>
                  <a:pt x="508" y="128"/>
                  <a:pt x="508" y="128"/>
                  <a:pt x="508" y="128"/>
                </a:cubicBezTo>
                <a:cubicBezTo>
                  <a:pt x="494" y="128"/>
                  <a:pt x="494" y="128"/>
                  <a:pt x="494" y="128"/>
                </a:cubicBezTo>
                <a:cubicBezTo>
                  <a:pt x="466" y="128"/>
                  <a:pt x="466" y="128"/>
                  <a:pt x="466" y="128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141" y="417"/>
                  <a:pt x="141" y="417"/>
                  <a:pt x="141" y="417"/>
                </a:cubicBezTo>
                <a:cubicBezTo>
                  <a:pt x="141" y="424"/>
                  <a:pt x="134" y="424"/>
                  <a:pt x="127" y="424"/>
                </a:cubicBezTo>
                <a:cubicBezTo>
                  <a:pt x="84" y="424"/>
                  <a:pt x="84" y="424"/>
                  <a:pt x="84" y="424"/>
                </a:cubicBezTo>
                <a:cubicBezTo>
                  <a:pt x="28" y="424"/>
                  <a:pt x="28" y="424"/>
                  <a:pt x="28" y="424"/>
                </a:cubicBezTo>
                <a:cubicBezTo>
                  <a:pt x="14" y="424"/>
                  <a:pt x="0" y="417"/>
                  <a:pt x="0" y="396"/>
                </a:cubicBezTo>
                <a:cubicBezTo>
                  <a:pt x="0" y="382"/>
                  <a:pt x="14" y="368"/>
                  <a:pt x="28" y="368"/>
                </a:cubicBezTo>
                <a:cubicBezTo>
                  <a:pt x="84" y="368"/>
                  <a:pt x="84" y="368"/>
                  <a:pt x="84" y="368"/>
                </a:cubicBezTo>
                <a:cubicBezTo>
                  <a:pt x="113" y="368"/>
                  <a:pt x="113" y="368"/>
                  <a:pt x="113" y="368"/>
                </a:cubicBezTo>
                <a:cubicBezTo>
                  <a:pt x="410" y="78"/>
                  <a:pt x="410" y="78"/>
                  <a:pt x="410" y="78"/>
                </a:cubicBezTo>
                <a:cubicBezTo>
                  <a:pt x="410" y="71"/>
                  <a:pt x="417" y="71"/>
                  <a:pt x="424" y="71"/>
                </a:cubicBezTo>
                <a:cubicBezTo>
                  <a:pt x="473" y="71"/>
                  <a:pt x="473" y="71"/>
                  <a:pt x="473" y="71"/>
                </a:cubicBezTo>
                <a:cubicBezTo>
                  <a:pt x="508" y="71"/>
                  <a:pt x="508" y="71"/>
                  <a:pt x="508" y="71"/>
                </a:cubicBezTo>
                <a:cubicBezTo>
                  <a:pt x="494" y="50"/>
                  <a:pt x="494" y="50"/>
                  <a:pt x="494" y="50"/>
                </a:cubicBezTo>
                <a:cubicBezTo>
                  <a:pt x="487" y="43"/>
                  <a:pt x="480" y="36"/>
                  <a:pt x="480" y="29"/>
                </a:cubicBezTo>
                <a:cubicBezTo>
                  <a:pt x="480" y="15"/>
                  <a:pt x="494" y="0"/>
                  <a:pt x="508" y="0"/>
                </a:cubicBezTo>
                <a:cubicBezTo>
                  <a:pt x="516" y="0"/>
                  <a:pt x="523" y="8"/>
                  <a:pt x="530" y="15"/>
                </a:cubicBezTo>
                <a:cubicBezTo>
                  <a:pt x="600" y="78"/>
                  <a:pt x="600" y="78"/>
                  <a:pt x="600" y="78"/>
                </a:cubicBezTo>
                <a:cubicBezTo>
                  <a:pt x="600" y="85"/>
                  <a:pt x="607" y="92"/>
                  <a:pt x="607" y="99"/>
                </a:cubicBezTo>
                <a:cubicBezTo>
                  <a:pt x="607" y="106"/>
                  <a:pt x="600" y="113"/>
                  <a:pt x="600" y="121"/>
                </a:cubicBezTo>
                <a:lnTo>
                  <a:pt x="530" y="184"/>
                </a:lnTo>
                <a:close/>
                <a:moveTo>
                  <a:pt x="219" y="227"/>
                </a:moveTo>
                <a:lnTo>
                  <a:pt x="219" y="227"/>
                </a:lnTo>
                <a:cubicBezTo>
                  <a:pt x="113" y="128"/>
                  <a:pt x="113" y="128"/>
                  <a:pt x="113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28" y="128"/>
                  <a:pt x="28" y="128"/>
                  <a:pt x="28" y="128"/>
                </a:cubicBezTo>
                <a:cubicBezTo>
                  <a:pt x="14" y="128"/>
                  <a:pt x="0" y="113"/>
                  <a:pt x="0" y="99"/>
                </a:cubicBezTo>
                <a:cubicBezTo>
                  <a:pt x="0" y="78"/>
                  <a:pt x="14" y="71"/>
                  <a:pt x="28" y="71"/>
                </a:cubicBezTo>
                <a:cubicBezTo>
                  <a:pt x="77" y="71"/>
                  <a:pt x="77" y="71"/>
                  <a:pt x="77" y="71"/>
                </a:cubicBezTo>
                <a:cubicBezTo>
                  <a:pt x="127" y="71"/>
                  <a:pt x="127" y="71"/>
                  <a:pt x="127" y="71"/>
                </a:cubicBezTo>
                <a:cubicBezTo>
                  <a:pt x="134" y="71"/>
                  <a:pt x="141" y="71"/>
                  <a:pt x="141" y="78"/>
                </a:cubicBezTo>
                <a:cubicBezTo>
                  <a:pt x="254" y="191"/>
                  <a:pt x="254" y="191"/>
                  <a:pt x="254" y="191"/>
                </a:cubicBezTo>
                <a:lnTo>
                  <a:pt x="219" y="227"/>
                </a:lnTo>
                <a:close/>
                <a:moveTo>
                  <a:pt x="438" y="368"/>
                </a:moveTo>
                <a:lnTo>
                  <a:pt x="438" y="368"/>
                </a:lnTo>
                <a:cubicBezTo>
                  <a:pt x="466" y="368"/>
                  <a:pt x="466" y="368"/>
                  <a:pt x="466" y="368"/>
                </a:cubicBezTo>
                <a:cubicBezTo>
                  <a:pt x="494" y="368"/>
                  <a:pt x="494" y="368"/>
                  <a:pt x="494" y="368"/>
                </a:cubicBezTo>
                <a:cubicBezTo>
                  <a:pt x="508" y="368"/>
                  <a:pt x="508" y="368"/>
                  <a:pt x="508" y="368"/>
                </a:cubicBezTo>
                <a:cubicBezTo>
                  <a:pt x="494" y="354"/>
                  <a:pt x="494" y="354"/>
                  <a:pt x="494" y="354"/>
                </a:cubicBezTo>
                <a:cubicBezTo>
                  <a:pt x="487" y="347"/>
                  <a:pt x="480" y="340"/>
                  <a:pt x="480" y="333"/>
                </a:cubicBezTo>
                <a:cubicBezTo>
                  <a:pt x="480" y="319"/>
                  <a:pt x="494" y="304"/>
                  <a:pt x="508" y="304"/>
                </a:cubicBezTo>
                <a:cubicBezTo>
                  <a:pt x="516" y="304"/>
                  <a:pt x="523" y="304"/>
                  <a:pt x="530" y="311"/>
                </a:cubicBezTo>
                <a:cubicBezTo>
                  <a:pt x="600" y="375"/>
                  <a:pt x="600" y="375"/>
                  <a:pt x="600" y="375"/>
                </a:cubicBezTo>
                <a:cubicBezTo>
                  <a:pt x="600" y="382"/>
                  <a:pt x="607" y="389"/>
                  <a:pt x="607" y="396"/>
                </a:cubicBezTo>
                <a:cubicBezTo>
                  <a:pt x="607" y="403"/>
                  <a:pt x="600" y="410"/>
                  <a:pt x="600" y="417"/>
                </a:cubicBezTo>
                <a:cubicBezTo>
                  <a:pt x="530" y="481"/>
                  <a:pt x="530" y="481"/>
                  <a:pt x="530" y="481"/>
                </a:cubicBezTo>
                <a:cubicBezTo>
                  <a:pt x="523" y="488"/>
                  <a:pt x="516" y="495"/>
                  <a:pt x="508" y="495"/>
                </a:cubicBezTo>
                <a:cubicBezTo>
                  <a:pt x="494" y="495"/>
                  <a:pt x="480" y="481"/>
                  <a:pt x="480" y="467"/>
                </a:cubicBezTo>
                <a:cubicBezTo>
                  <a:pt x="480" y="460"/>
                  <a:pt x="487" y="453"/>
                  <a:pt x="494" y="446"/>
                </a:cubicBezTo>
                <a:cubicBezTo>
                  <a:pt x="508" y="424"/>
                  <a:pt x="508" y="424"/>
                  <a:pt x="508" y="424"/>
                </a:cubicBezTo>
                <a:cubicBezTo>
                  <a:pt x="466" y="424"/>
                  <a:pt x="466" y="424"/>
                  <a:pt x="466" y="424"/>
                </a:cubicBezTo>
                <a:cubicBezTo>
                  <a:pt x="424" y="424"/>
                  <a:pt x="424" y="424"/>
                  <a:pt x="424" y="424"/>
                </a:cubicBezTo>
                <a:cubicBezTo>
                  <a:pt x="417" y="424"/>
                  <a:pt x="410" y="424"/>
                  <a:pt x="410" y="417"/>
                </a:cubicBezTo>
                <a:cubicBezTo>
                  <a:pt x="297" y="304"/>
                  <a:pt x="297" y="304"/>
                  <a:pt x="297" y="304"/>
                </a:cubicBezTo>
                <a:cubicBezTo>
                  <a:pt x="332" y="269"/>
                  <a:pt x="332" y="269"/>
                  <a:pt x="332" y="269"/>
                </a:cubicBezTo>
                <a:lnTo>
                  <a:pt x="438" y="36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Freeform 78">
            <a:extLst>
              <a:ext uri="{FF2B5EF4-FFF2-40B4-BE49-F238E27FC236}">
                <a16:creationId xmlns:a16="http://schemas.microsoft.com/office/drawing/2014/main" id="{7729FA64-4418-484B-B40A-B9CC86087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038" y="3731693"/>
            <a:ext cx="196850" cy="198438"/>
          </a:xfrm>
          <a:custGeom>
            <a:avLst/>
            <a:gdLst>
              <a:gd name="T0" fmla="*/ 70054752 w 545"/>
              <a:gd name="T1" fmla="*/ 6438290 h 553"/>
              <a:gd name="T2" fmla="*/ 58052687 w 545"/>
              <a:gd name="T3" fmla="*/ 24594112 h 553"/>
              <a:gd name="T4" fmla="*/ 58052687 w 545"/>
              <a:gd name="T5" fmla="*/ 31933803 h 553"/>
              <a:gd name="T6" fmla="*/ 39658586 w 545"/>
              <a:gd name="T7" fmla="*/ 28199725 h 553"/>
              <a:gd name="T8" fmla="*/ 43311326 w 545"/>
              <a:gd name="T9" fmla="*/ 10043545 h 553"/>
              <a:gd name="T10" fmla="*/ 46964066 w 545"/>
              <a:gd name="T11" fmla="*/ 19186045 h 553"/>
              <a:gd name="T12" fmla="*/ 65488557 w 545"/>
              <a:gd name="T13" fmla="*/ 901404 h 553"/>
              <a:gd name="T14" fmla="*/ 70967847 w 545"/>
              <a:gd name="T15" fmla="*/ 3605256 h 553"/>
              <a:gd name="T16" fmla="*/ 43311326 w 545"/>
              <a:gd name="T17" fmla="*/ 39144670 h 553"/>
              <a:gd name="T18" fmla="*/ 58052687 w 545"/>
              <a:gd name="T19" fmla="*/ 39144670 h 553"/>
              <a:gd name="T20" fmla="*/ 58052687 w 545"/>
              <a:gd name="T21" fmla="*/ 46484361 h 553"/>
              <a:gd name="T22" fmla="*/ 70054752 w 545"/>
              <a:gd name="T23" fmla="*/ 64640186 h 553"/>
              <a:gd name="T24" fmla="*/ 70967847 w 545"/>
              <a:gd name="T25" fmla="*/ 67344396 h 553"/>
              <a:gd name="T26" fmla="*/ 65488557 w 545"/>
              <a:gd name="T27" fmla="*/ 70177070 h 553"/>
              <a:gd name="T28" fmla="*/ 46964066 w 545"/>
              <a:gd name="T29" fmla="*/ 51892434 h 553"/>
              <a:gd name="T30" fmla="*/ 43311326 w 545"/>
              <a:gd name="T31" fmla="*/ 61034931 h 553"/>
              <a:gd name="T32" fmla="*/ 39658586 w 545"/>
              <a:gd name="T33" fmla="*/ 42750284 h 553"/>
              <a:gd name="T34" fmla="*/ 28569616 w 545"/>
              <a:gd name="T35" fmla="*/ 61034931 h 553"/>
              <a:gd name="T36" fmla="*/ 24916876 w 545"/>
              <a:gd name="T37" fmla="*/ 57300495 h 553"/>
              <a:gd name="T38" fmla="*/ 6392388 w 545"/>
              <a:gd name="T39" fmla="*/ 70177070 h 553"/>
              <a:gd name="T40" fmla="*/ 3652741 w 545"/>
              <a:gd name="T41" fmla="*/ 71078473 h 553"/>
              <a:gd name="T42" fmla="*/ 913095 w 545"/>
              <a:gd name="T43" fmla="*/ 64640186 h 553"/>
              <a:gd name="T44" fmla="*/ 19307551 w 545"/>
              <a:gd name="T45" fmla="*/ 46484361 h 553"/>
              <a:gd name="T46" fmla="*/ 10175518 w 545"/>
              <a:gd name="T47" fmla="*/ 42750284 h 553"/>
              <a:gd name="T48" fmla="*/ 28569616 w 545"/>
              <a:gd name="T49" fmla="*/ 39144670 h 553"/>
              <a:gd name="T50" fmla="*/ 32222355 w 545"/>
              <a:gd name="T51" fmla="*/ 57300495 h 553"/>
              <a:gd name="T52" fmla="*/ 28569616 w 545"/>
              <a:gd name="T53" fmla="*/ 31933803 h 553"/>
              <a:gd name="T54" fmla="*/ 13828260 w 545"/>
              <a:gd name="T55" fmla="*/ 31933803 h 553"/>
              <a:gd name="T56" fmla="*/ 13828260 w 545"/>
              <a:gd name="T57" fmla="*/ 24594112 h 553"/>
              <a:gd name="T58" fmla="*/ 913095 w 545"/>
              <a:gd name="T59" fmla="*/ 6438290 h 553"/>
              <a:gd name="T60" fmla="*/ 0 w 545"/>
              <a:gd name="T61" fmla="*/ 3605256 h 553"/>
              <a:gd name="T62" fmla="*/ 6392388 w 545"/>
              <a:gd name="T63" fmla="*/ 901404 h 553"/>
              <a:gd name="T64" fmla="*/ 24916876 w 545"/>
              <a:gd name="T65" fmla="*/ 19186045 h 553"/>
              <a:gd name="T66" fmla="*/ 28569616 w 545"/>
              <a:gd name="T67" fmla="*/ 10043545 h 553"/>
              <a:gd name="T68" fmla="*/ 32222355 w 545"/>
              <a:gd name="T69" fmla="*/ 28199725 h 55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45"/>
              <a:gd name="T106" fmla="*/ 0 h 553"/>
              <a:gd name="T107" fmla="*/ 545 w 545"/>
              <a:gd name="T108" fmla="*/ 553 h 553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45" h="553">
                <a:moveTo>
                  <a:pt x="537" y="50"/>
                </a:moveTo>
                <a:lnTo>
                  <a:pt x="537" y="50"/>
                </a:lnTo>
                <a:cubicBezTo>
                  <a:pt x="396" y="191"/>
                  <a:pt x="396" y="191"/>
                  <a:pt x="396" y="191"/>
                </a:cubicBezTo>
                <a:cubicBezTo>
                  <a:pt x="445" y="191"/>
                  <a:pt x="445" y="191"/>
                  <a:pt x="445" y="191"/>
                </a:cubicBezTo>
                <a:cubicBezTo>
                  <a:pt x="459" y="191"/>
                  <a:pt x="473" y="205"/>
                  <a:pt x="473" y="219"/>
                </a:cubicBezTo>
                <a:cubicBezTo>
                  <a:pt x="473" y="234"/>
                  <a:pt x="459" y="248"/>
                  <a:pt x="445" y="248"/>
                </a:cubicBezTo>
                <a:cubicBezTo>
                  <a:pt x="332" y="248"/>
                  <a:pt x="332" y="248"/>
                  <a:pt x="332" y="248"/>
                </a:cubicBezTo>
                <a:cubicBezTo>
                  <a:pt x="311" y="248"/>
                  <a:pt x="304" y="234"/>
                  <a:pt x="304" y="219"/>
                </a:cubicBezTo>
                <a:cubicBezTo>
                  <a:pt x="304" y="106"/>
                  <a:pt x="304" y="106"/>
                  <a:pt x="304" y="106"/>
                </a:cubicBezTo>
                <a:cubicBezTo>
                  <a:pt x="304" y="92"/>
                  <a:pt x="311" y="78"/>
                  <a:pt x="332" y="78"/>
                </a:cubicBezTo>
                <a:cubicBezTo>
                  <a:pt x="346" y="78"/>
                  <a:pt x="360" y="92"/>
                  <a:pt x="360" y="106"/>
                </a:cubicBezTo>
                <a:cubicBezTo>
                  <a:pt x="360" y="149"/>
                  <a:pt x="360" y="149"/>
                  <a:pt x="360" y="149"/>
                </a:cubicBezTo>
                <a:cubicBezTo>
                  <a:pt x="502" y="7"/>
                  <a:pt x="502" y="7"/>
                  <a:pt x="502" y="7"/>
                </a:cubicBezTo>
                <a:cubicBezTo>
                  <a:pt x="502" y="7"/>
                  <a:pt x="509" y="0"/>
                  <a:pt x="516" y="0"/>
                </a:cubicBezTo>
                <a:cubicBezTo>
                  <a:pt x="537" y="0"/>
                  <a:pt x="544" y="14"/>
                  <a:pt x="544" y="28"/>
                </a:cubicBezTo>
                <a:cubicBezTo>
                  <a:pt x="544" y="36"/>
                  <a:pt x="544" y="43"/>
                  <a:pt x="537" y="50"/>
                </a:cubicBezTo>
                <a:close/>
                <a:moveTo>
                  <a:pt x="332" y="304"/>
                </a:moveTo>
                <a:lnTo>
                  <a:pt x="332" y="304"/>
                </a:lnTo>
                <a:cubicBezTo>
                  <a:pt x="445" y="304"/>
                  <a:pt x="445" y="304"/>
                  <a:pt x="445" y="304"/>
                </a:cubicBezTo>
                <a:cubicBezTo>
                  <a:pt x="459" y="304"/>
                  <a:pt x="473" y="318"/>
                  <a:pt x="473" y="332"/>
                </a:cubicBezTo>
                <a:cubicBezTo>
                  <a:pt x="473" y="347"/>
                  <a:pt x="459" y="361"/>
                  <a:pt x="445" y="361"/>
                </a:cubicBezTo>
                <a:cubicBezTo>
                  <a:pt x="396" y="361"/>
                  <a:pt x="396" y="361"/>
                  <a:pt x="396" y="361"/>
                </a:cubicBezTo>
                <a:cubicBezTo>
                  <a:pt x="537" y="502"/>
                  <a:pt x="537" y="502"/>
                  <a:pt x="537" y="502"/>
                </a:cubicBezTo>
                <a:cubicBezTo>
                  <a:pt x="544" y="509"/>
                  <a:pt x="544" y="516"/>
                  <a:pt x="544" y="523"/>
                </a:cubicBezTo>
                <a:cubicBezTo>
                  <a:pt x="544" y="537"/>
                  <a:pt x="537" y="552"/>
                  <a:pt x="516" y="552"/>
                </a:cubicBezTo>
                <a:cubicBezTo>
                  <a:pt x="509" y="552"/>
                  <a:pt x="502" y="545"/>
                  <a:pt x="502" y="545"/>
                </a:cubicBezTo>
                <a:cubicBezTo>
                  <a:pt x="360" y="403"/>
                  <a:pt x="360" y="403"/>
                  <a:pt x="360" y="403"/>
                </a:cubicBezTo>
                <a:cubicBezTo>
                  <a:pt x="360" y="445"/>
                  <a:pt x="360" y="445"/>
                  <a:pt x="360" y="445"/>
                </a:cubicBezTo>
                <a:cubicBezTo>
                  <a:pt x="360" y="460"/>
                  <a:pt x="346" y="474"/>
                  <a:pt x="332" y="474"/>
                </a:cubicBezTo>
                <a:cubicBezTo>
                  <a:pt x="311" y="474"/>
                  <a:pt x="304" y="460"/>
                  <a:pt x="304" y="445"/>
                </a:cubicBezTo>
                <a:cubicBezTo>
                  <a:pt x="304" y="332"/>
                  <a:pt x="304" y="332"/>
                  <a:pt x="304" y="332"/>
                </a:cubicBezTo>
                <a:cubicBezTo>
                  <a:pt x="304" y="318"/>
                  <a:pt x="311" y="304"/>
                  <a:pt x="332" y="304"/>
                </a:cubicBezTo>
                <a:close/>
                <a:moveTo>
                  <a:pt x="219" y="474"/>
                </a:moveTo>
                <a:lnTo>
                  <a:pt x="219" y="474"/>
                </a:lnTo>
                <a:cubicBezTo>
                  <a:pt x="198" y="474"/>
                  <a:pt x="191" y="460"/>
                  <a:pt x="191" y="445"/>
                </a:cubicBezTo>
                <a:cubicBezTo>
                  <a:pt x="191" y="403"/>
                  <a:pt x="191" y="403"/>
                  <a:pt x="191" y="403"/>
                </a:cubicBezTo>
                <a:cubicBezTo>
                  <a:pt x="49" y="545"/>
                  <a:pt x="49" y="545"/>
                  <a:pt x="49" y="545"/>
                </a:cubicBezTo>
                <a:cubicBezTo>
                  <a:pt x="42" y="545"/>
                  <a:pt x="35" y="552"/>
                  <a:pt x="28" y="552"/>
                </a:cubicBezTo>
                <a:cubicBezTo>
                  <a:pt x="14" y="552"/>
                  <a:pt x="0" y="537"/>
                  <a:pt x="0" y="523"/>
                </a:cubicBezTo>
                <a:cubicBezTo>
                  <a:pt x="0" y="516"/>
                  <a:pt x="0" y="509"/>
                  <a:pt x="7" y="502"/>
                </a:cubicBezTo>
                <a:cubicBezTo>
                  <a:pt x="148" y="361"/>
                  <a:pt x="148" y="361"/>
                  <a:pt x="148" y="361"/>
                </a:cubicBezTo>
                <a:cubicBezTo>
                  <a:pt x="106" y="361"/>
                  <a:pt x="106" y="361"/>
                  <a:pt x="106" y="361"/>
                </a:cubicBezTo>
                <a:cubicBezTo>
                  <a:pt x="85" y="361"/>
                  <a:pt x="78" y="347"/>
                  <a:pt x="78" y="332"/>
                </a:cubicBezTo>
                <a:cubicBezTo>
                  <a:pt x="78" y="318"/>
                  <a:pt x="85" y="304"/>
                  <a:pt x="106" y="304"/>
                </a:cubicBezTo>
                <a:cubicBezTo>
                  <a:pt x="219" y="304"/>
                  <a:pt x="219" y="304"/>
                  <a:pt x="219" y="304"/>
                </a:cubicBezTo>
                <a:cubicBezTo>
                  <a:pt x="233" y="304"/>
                  <a:pt x="247" y="318"/>
                  <a:pt x="247" y="332"/>
                </a:cubicBezTo>
                <a:cubicBezTo>
                  <a:pt x="247" y="445"/>
                  <a:pt x="247" y="445"/>
                  <a:pt x="247" y="445"/>
                </a:cubicBezTo>
                <a:cubicBezTo>
                  <a:pt x="247" y="460"/>
                  <a:pt x="233" y="474"/>
                  <a:pt x="219" y="474"/>
                </a:cubicBezTo>
                <a:close/>
                <a:moveTo>
                  <a:pt x="219" y="248"/>
                </a:moveTo>
                <a:lnTo>
                  <a:pt x="219" y="248"/>
                </a:lnTo>
                <a:cubicBezTo>
                  <a:pt x="106" y="248"/>
                  <a:pt x="106" y="248"/>
                  <a:pt x="106" y="248"/>
                </a:cubicBezTo>
                <a:cubicBezTo>
                  <a:pt x="85" y="248"/>
                  <a:pt x="78" y="234"/>
                  <a:pt x="78" y="219"/>
                </a:cubicBezTo>
                <a:cubicBezTo>
                  <a:pt x="78" y="205"/>
                  <a:pt x="85" y="191"/>
                  <a:pt x="106" y="191"/>
                </a:cubicBezTo>
                <a:cubicBezTo>
                  <a:pt x="148" y="191"/>
                  <a:pt x="148" y="191"/>
                  <a:pt x="148" y="191"/>
                </a:cubicBezTo>
                <a:cubicBezTo>
                  <a:pt x="7" y="50"/>
                  <a:pt x="7" y="50"/>
                  <a:pt x="7" y="50"/>
                </a:cubicBezTo>
                <a:cubicBezTo>
                  <a:pt x="0" y="43"/>
                  <a:pt x="0" y="36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35" y="0"/>
                  <a:pt x="42" y="7"/>
                  <a:pt x="49" y="7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1" y="106"/>
                  <a:pt x="191" y="106"/>
                  <a:pt x="191" y="106"/>
                </a:cubicBezTo>
                <a:cubicBezTo>
                  <a:pt x="191" y="92"/>
                  <a:pt x="198" y="78"/>
                  <a:pt x="219" y="78"/>
                </a:cubicBezTo>
                <a:cubicBezTo>
                  <a:pt x="233" y="78"/>
                  <a:pt x="247" y="92"/>
                  <a:pt x="247" y="106"/>
                </a:cubicBezTo>
                <a:cubicBezTo>
                  <a:pt x="247" y="219"/>
                  <a:pt x="247" y="219"/>
                  <a:pt x="247" y="219"/>
                </a:cubicBezTo>
                <a:cubicBezTo>
                  <a:pt x="247" y="234"/>
                  <a:pt x="233" y="248"/>
                  <a:pt x="219" y="24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Freeform 79">
            <a:extLst>
              <a:ext uri="{FF2B5EF4-FFF2-40B4-BE49-F238E27FC236}">
                <a16:creationId xmlns:a16="http://schemas.microsoft.com/office/drawing/2014/main" id="{57FA93CD-AD1F-4FA5-B9A1-C65171294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25" y="3731693"/>
            <a:ext cx="196850" cy="198438"/>
          </a:xfrm>
          <a:custGeom>
            <a:avLst/>
            <a:gdLst>
              <a:gd name="T0" fmla="*/ 67315107 w 545"/>
              <a:gd name="T1" fmla="*/ 71078473 h 553"/>
              <a:gd name="T2" fmla="*/ 48790266 w 545"/>
              <a:gd name="T3" fmla="*/ 67344396 h 553"/>
              <a:gd name="T4" fmla="*/ 58052687 w 545"/>
              <a:gd name="T5" fmla="*/ 63738782 h 553"/>
              <a:gd name="T6" fmla="*/ 39658586 w 545"/>
              <a:gd name="T7" fmla="*/ 45582958 h 553"/>
              <a:gd name="T8" fmla="*/ 42397870 w 545"/>
              <a:gd name="T9" fmla="*/ 39144670 h 553"/>
              <a:gd name="T10" fmla="*/ 45137515 w 545"/>
              <a:gd name="T11" fmla="*/ 40046074 h 553"/>
              <a:gd name="T12" fmla="*/ 63531977 w 545"/>
              <a:gd name="T13" fmla="*/ 52793837 h 553"/>
              <a:gd name="T14" fmla="*/ 70967847 w 545"/>
              <a:gd name="T15" fmla="*/ 52793837 h 553"/>
              <a:gd name="T16" fmla="*/ 67315107 w 545"/>
              <a:gd name="T17" fmla="*/ 71078473 h 553"/>
              <a:gd name="T18" fmla="*/ 67315107 w 545"/>
              <a:gd name="T19" fmla="*/ 21890255 h 553"/>
              <a:gd name="T20" fmla="*/ 63531977 w 545"/>
              <a:gd name="T21" fmla="*/ 12747758 h 553"/>
              <a:gd name="T22" fmla="*/ 45137515 w 545"/>
              <a:gd name="T23" fmla="*/ 31032399 h 553"/>
              <a:gd name="T24" fmla="*/ 38745131 w 545"/>
              <a:gd name="T25" fmla="*/ 28199725 h 553"/>
              <a:gd name="T26" fmla="*/ 39658586 w 545"/>
              <a:gd name="T27" fmla="*/ 25495515 h 553"/>
              <a:gd name="T28" fmla="*/ 52573397 w 545"/>
              <a:gd name="T29" fmla="*/ 7339694 h 553"/>
              <a:gd name="T30" fmla="*/ 52573397 w 545"/>
              <a:gd name="T31" fmla="*/ 0 h 553"/>
              <a:gd name="T32" fmla="*/ 70967847 w 545"/>
              <a:gd name="T33" fmla="*/ 3605256 h 553"/>
              <a:gd name="T34" fmla="*/ 67315107 w 545"/>
              <a:gd name="T35" fmla="*/ 21890255 h 553"/>
              <a:gd name="T36" fmla="*/ 30396166 w 545"/>
              <a:gd name="T37" fmla="*/ 45582958 h 553"/>
              <a:gd name="T38" fmla="*/ 18394095 w 545"/>
              <a:gd name="T39" fmla="*/ 63738782 h 553"/>
              <a:gd name="T40" fmla="*/ 18394095 w 545"/>
              <a:gd name="T41" fmla="*/ 71078473 h 553"/>
              <a:gd name="T42" fmla="*/ 0 w 545"/>
              <a:gd name="T43" fmla="*/ 67344396 h 553"/>
              <a:gd name="T44" fmla="*/ 3652741 w 545"/>
              <a:gd name="T45" fmla="*/ 49188582 h 553"/>
              <a:gd name="T46" fmla="*/ 7305482 w 545"/>
              <a:gd name="T47" fmla="*/ 58201898 h 553"/>
              <a:gd name="T48" fmla="*/ 25830332 w 545"/>
              <a:gd name="T49" fmla="*/ 40046074 h 553"/>
              <a:gd name="T50" fmla="*/ 31309261 w 545"/>
              <a:gd name="T51" fmla="*/ 42750284 h 553"/>
              <a:gd name="T52" fmla="*/ 27656521 w 545"/>
              <a:gd name="T53" fmla="*/ 31933803 h 553"/>
              <a:gd name="T54" fmla="*/ 25830332 w 545"/>
              <a:gd name="T55" fmla="*/ 31032399 h 553"/>
              <a:gd name="T56" fmla="*/ 7305482 w 545"/>
              <a:gd name="T57" fmla="*/ 12747758 h 553"/>
              <a:gd name="T58" fmla="*/ 3652741 w 545"/>
              <a:gd name="T59" fmla="*/ 21890255 h 553"/>
              <a:gd name="T60" fmla="*/ 0 w 545"/>
              <a:gd name="T61" fmla="*/ 3605256 h 553"/>
              <a:gd name="T62" fmla="*/ 18394095 w 545"/>
              <a:gd name="T63" fmla="*/ 0 h 553"/>
              <a:gd name="T64" fmla="*/ 18394095 w 545"/>
              <a:gd name="T65" fmla="*/ 7339694 h 553"/>
              <a:gd name="T66" fmla="*/ 30396166 w 545"/>
              <a:gd name="T67" fmla="*/ 25495515 h 553"/>
              <a:gd name="T68" fmla="*/ 31309261 w 545"/>
              <a:gd name="T69" fmla="*/ 28199725 h 55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45"/>
              <a:gd name="T106" fmla="*/ 0 h 553"/>
              <a:gd name="T107" fmla="*/ 545 w 545"/>
              <a:gd name="T108" fmla="*/ 553 h 553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45" h="553">
                <a:moveTo>
                  <a:pt x="516" y="552"/>
                </a:moveTo>
                <a:lnTo>
                  <a:pt x="516" y="552"/>
                </a:lnTo>
                <a:cubicBezTo>
                  <a:pt x="403" y="552"/>
                  <a:pt x="403" y="552"/>
                  <a:pt x="403" y="552"/>
                </a:cubicBezTo>
                <a:cubicBezTo>
                  <a:pt x="389" y="552"/>
                  <a:pt x="374" y="537"/>
                  <a:pt x="374" y="523"/>
                </a:cubicBezTo>
                <a:cubicBezTo>
                  <a:pt x="374" y="502"/>
                  <a:pt x="389" y="495"/>
                  <a:pt x="403" y="495"/>
                </a:cubicBezTo>
                <a:cubicBezTo>
                  <a:pt x="445" y="495"/>
                  <a:pt x="445" y="495"/>
                  <a:pt x="445" y="495"/>
                </a:cubicBezTo>
                <a:cubicBezTo>
                  <a:pt x="304" y="354"/>
                  <a:pt x="304" y="354"/>
                  <a:pt x="304" y="354"/>
                </a:cubicBezTo>
                <a:cubicBezTo>
                  <a:pt x="304" y="347"/>
                  <a:pt x="297" y="339"/>
                  <a:pt x="297" y="332"/>
                </a:cubicBezTo>
                <a:cubicBezTo>
                  <a:pt x="297" y="318"/>
                  <a:pt x="311" y="304"/>
                  <a:pt x="325" y="304"/>
                </a:cubicBezTo>
                <a:cubicBezTo>
                  <a:pt x="332" y="304"/>
                  <a:pt x="339" y="304"/>
                  <a:pt x="346" y="311"/>
                </a:cubicBezTo>
                <a:cubicBezTo>
                  <a:pt x="487" y="452"/>
                  <a:pt x="487" y="452"/>
                  <a:pt x="487" y="452"/>
                </a:cubicBezTo>
                <a:cubicBezTo>
                  <a:pt x="487" y="410"/>
                  <a:pt x="487" y="410"/>
                  <a:pt x="487" y="410"/>
                </a:cubicBezTo>
                <a:cubicBezTo>
                  <a:pt x="487" y="389"/>
                  <a:pt x="502" y="382"/>
                  <a:pt x="516" y="382"/>
                </a:cubicBezTo>
                <a:cubicBezTo>
                  <a:pt x="530" y="382"/>
                  <a:pt x="544" y="389"/>
                  <a:pt x="544" y="410"/>
                </a:cubicBezTo>
                <a:cubicBezTo>
                  <a:pt x="544" y="523"/>
                  <a:pt x="544" y="523"/>
                  <a:pt x="544" y="523"/>
                </a:cubicBezTo>
                <a:cubicBezTo>
                  <a:pt x="544" y="537"/>
                  <a:pt x="530" y="552"/>
                  <a:pt x="516" y="552"/>
                </a:cubicBezTo>
                <a:close/>
                <a:moveTo>
                  <a:pt x="516" y="170"/>
                </a:moveTo>
                <a:lnTo>
                  <a:pt x="516" y="170"/>
                </a:lnTo>
                <a:cubicBezTo>
                  <a:pt x="502" y="170"/>
                  <a:pt x="487" y="163"/>
                  <a:pt x="487" y="141"/>
                </a:cubicBezTo>
                <a:cubicBezTo>
                  <a:pt x="487" y="99"/>
                  <a:pt x="487" y="99"/>
                  <a:pt x="487" y="99"/>
                </a:cubicBezTo>
                <a:cubicBezTo>
                  <a:pt x="346" y="241"/>
                  <a:pt x="346" y="241"/>
                  <a:pt x="346" y="241"/>
                </a:cubicBezTo>
                <a:cubicBezTo>
                  <a:pt x="339" y="248"/>
                  <a:pt x="332" y="248"/>
                  <a:pt x="325" y="248"/>
                </a:cubicBezTo>
                <a:cubicBezTo>
                  <a:pt x="311" y="248"/>
                  <a:pt x="297" y="234"/>
                  <a:pt x="297" y="219"/>
                </a:cubicBezTo>
                <a:cubicBezTo>
                  <a:pt x="297" y="212"/>
                  <a:pt x="304" y="205"/>
                  <a:pt x="304" y="198"/>
                </a:cubicBezTo>
                <a:cubicBezTo>
                  <a:pt x="445" y="57"/>
                  <a:pt x="445" y="57"/>
                  <a:pt x="445" y="57"/>
                </a:cubicBezTo>
                <a:cubicBezTo>
                  <a:pt x="403" y="57"/>
                  <a:pt x="403" y="57"/>
                  <a:pt x="403" y="57"/>
                </a:cubicBezTo>
                <a:cubicBezTo>
                  <a:pt x="389" y="57"/>
                  <a:pt x="374" y="50"/>
                  <a:pt x="374" y="28"/>
                </a:cubicBezTo>
                <a:cubicBezTo>
                  <a:pt x="374" y="14"/>
                  <a:pt x="389" y="0"/>
                  <a:pt x="403" y="0"/>
                </a:cubicBezTo>
                <a:cubicBezTo>
                  <a:pt x="516" y="0"/>
                  <a:pt x="516" y="0"/>
                  <a:pt x="516" y="0"/>
                </a:cubicBezTo>
                <a:cubicBezTo>
                  <a:pt x="530" y="0"/>
                  <a:pt x="544" y="14"/>
                  <a:pt x="544" y="28"/>
                </a:cubicBezTo>
                <a:cubicBezTo>
                  <a:pt x="544" y="141"/>
                  <a:pt x="544" y="141"/>
                  <a:pt x="544" y="141"/>
                </a:cubicBezTo>
                <a:cubicBezTo>
                  <a:pt x="544" y="163"/>
                  <a:pt x="530" y="170"/>
                  <a:pt x="516" y="170"/>
                </a:cubicBezTo>
                <a:close/>
                <a:moveTo>
                  <a:pt x="233" y="354"/>
                </a:moveTo>
                <a:lnTo>
                  <a:pt x="233" y="354"/>
                </a:lnTo>
                <a:cubicBezTo>
                  <a:pt x="92" y="495"/>
                  <a:pt x="92" y="495"/>
                  <a:pt x="92" y="495"/>
                </a:cubicBezTo>
                <a:cubicBezTo>
                  <a:pt x="141" y="495"/>
                  <a:pt x="141" y="495"/>
                  <a:pt x="141" y="495"/>
                </a:cubicBezTo>
                <a:cubicBezTo>
                  <a:pt x="155" y="495"/>
                  <a:pt x="169" y="502"/>
                  <a:pt x="169" y="523"/>
                </a:cubicBezTo>
                <a:cubicBezTo>
                  <a:pt x="169" y="537"/>
                  <a:pt x="155" y="552"/>
                  <a:pt x="141" y="552"/>
                </a:cubicBezTo>
                <a:cubicBezTo>
                  <a:pt x="28" y="552"/>
                  <a:pt x="28" y="552"/>
                  <a:pt x="28" y="552"/>
                </a:cubicBezTo>
                <a:cubicBezTo>
                  <a:pt x="7" y="552"/>
                  <a:pt x="0" y="537"/>
                  <a:pt x="0" y="523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389"/>
                  <a:pt x="7" y="382"/>
                  <a:pt x="28" y="382"/>
                </a:cubicBezTo>
                <a:cubicBezTo>
                  <a:pt x="42" y="382"/>
                  <a:pt x="56" y="389"/>
                  <a:pt x="56" y="410"/>
                </a:cubicBezTo>
                <a:cubicBezTo>
                  <a:pt x="56" y="452"/>
                  <a:pt x="56" y="452"/>
                  <a:pt x="56" y="452"/>
                </a:cubicBezTo>
                <a:cubicBezTo>
                  <a:pt x="198" y="311"/>
                  <a:pt x="198" y="311"/>
                  <a:pt x="198" y="311"/>
                </a:cubicBezTo>
                <a:cubicBezTo>
                  <a:pt x="198" y="304"/>
                  <a:pt x="205" y="304"/>
                  <a:pt x="212" y="304"/>
                </a:cubicBezTo>
                <a:cubicBezTo>
                  <a:pt x="233" y="304"/>
                  <a:pt x="240" y="318"/>
                  <a:pt x="240" y="332"/>
                </a:cubicBezTo>
                <a:cubicBezTo>
                  <a:pt x="240" y="339"/>
                  <a:pt x="240" y="347"/>
                  <a:pt x="233" y="354"/>
                </a:cubicBezTo>
                <a:close/>
                <a:moveTo>
                  <a:pt x="212" y="248"/>
                </a:moveTo>
                <a:lnTo>
                  <a:pt x="212" y="248"/>
                </a:lnTo>
                <a:cubicBezTo>
                  <a:pt x="205" y="248"/>
                  <a:pt x="198" y="248"/>
                  <a:pt x="198" y="241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41"/>
                  <a:pt x="56" y="141"/>
                  <a:pt x="56" y="141"/>
                </a:cubicBezTo>
                <a:cubicBezTo>
                  <a:pt x="56" y="163"/>
                  <a:pt x="42" y="170"/>
                  <a:pt x="28" y="170"/>
                </a:cubicBezTo>
                <a:cubicBezTo>
                  <a:pt x="7" y="170"/>
                  <a:pt x="0" y="163"/>
                  <a:pt x="0" y="1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55" y="0"/>
                  <a:pt x="169" y="14"/>
                  <a:pt x="169" y="28"/>
                </a:cubicBezTo>
                <a:cubicBezTo>
                  <a:pt x="169" y="50"/>
                  <a:pt x="155" y="57"/>
                  <a:pt x="141" y="57"/>
                </a:cubicBezTo>
                <a:cubicBezTo>
                  <a:pt x="92" y="57"/>
                  <a:pt x="92" y="57"/>
                  <a:pt x="92" y="57"/>
                </a:cubicBezTo>
                <a:cubicBezTo>
                  <a:pt x="233" y="198"/>
                  <a:pt x="233" y="198"/>
                  <a:pt x="233" y="198"/>
                </a:cubicBezTo>
                <a:cubicBezTo>
                  <a:pt x="240" y="205"/>
                  <a:pt x="240" y="212"/>
                  <a:pt x="240" y="219"/>
                </a:cubicBezTo>
                <a:cubicBezTo>
                  <a:pt x="240" y="234"/>
                  <a:pt x="233" y="248"/>
                  <a:pt x="212" y="24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Freeform 80">
            <a:extLst>
              <a:ext uri="{FF2B5EF4-FFF2-40B4-BE49-F238E27FC236}">
                <a16:creationId xmlns:a16="http://schemas.microsoft.com/office/drawing/2014/main" id="{F8A32C94-FB48-4A31-9E7D-A8FFEC7BB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13" y="3720581"/>
            <a:ext cx="219075" cy="219075"/>
          </a:xfrm>
          <a:custGeom>
            <a:avLst/>
            <a:gdLst>
              <a:gd name="T0" fmla="*/ 78675255 w 609"/>
              <a:gd name="T1" fmla="*/ 39339246 h 609"/>
              <a:gd name="T2" fmla="*/ 76863661 w 609"/>
              <a:gd name="T3" fmla="*/ 42056639 h 609"/>
              <a:gd name="T4" fmla="*/ 64958792 w 609"/>
              <a:gd name="T5" fmla="*/ 53056081 h 609"/>
              <a:gd name="T6" fmla="*/ 58618210 w 609"/>
              <a:gd name="T7" fmla="*/ 50338689 h 609"/>
              <a:gd name="T8" fmla="*/ 60429805 w 609"/>
              <a:gd name="T9" fmla="*/ 47491794 h 609"/>
              <a:gd name="T10" fmla="*/ 43090140 w 609"/>
              <a:gd name="T11" fmla="*/ 42962436 h 609"/>
              <a:gd name="T12" fmla="*/ 47619138 w 609"/>
              <a:gd name="T13" fmla="*/ 60302820 h 609"/>
              <a:gd name="T14" fmla="*/ 50336531 w 609"/>
              <a:gd name="T15" fmla="*/ 58491225 h 609"/>
              <a:gd name="T16" fmla="*/ 53054282 w 609"/>
              <a:gd name="T17" fmla="*/ 64961310 h 609"/>
              <a:gd name="T18" fmla="*/ 42184342 w 609"/>
              <a:gd name="T19" fmla="*/ 76866538 h 609"/>
              <a:gd name="T20" fmla="*/ 39337808 w 609"/>
              <a:gd name="T21" fmla="*/ 78678133 h 609"/>
              <a:gd name="T22" fmla="*/ 36620415 w 609"/>
              <a:gd name="T23" fmla="*/ 76866538 h 609"/>
              <a:gd name="T24" fmla="*/ 25621344 w 609"/>
              <a:gd name="T25" fmla="*/ 64961310 h 609"/>
              <a:gd name="T26" fmla="*/ 28338736 w 609"/>
              <a:gd name="T27" fmla="*/ 58491225 h 609"/>
              <a:gd name="T28" fmla="*/ 31185631 w 609"/>
              <a:gd name="T29" fmla="*/ 60302820 h 609"/>
              <a:gd name="T30" fmla="*/ 35714618 w 609"/>
              <a:gd name="T31" fmla="*/ 42962436 h 609"/>
              <a:gd name="T32" fmla="*/ 18374959 w 609"/>
              <a:gd name="T33" fmla="*/ 47491794 h 609"/>
              <a:gd name="T34" fmla="*/ 20186554 w 609"/>
              <a:gd name="T35" fmla="*/ 50338689 h 609"/>
              <a:gd name="T36" fmla="*/ 13716469 w 609"/>
              <a:gd name="T37" fmla="*/ 53056081 h 609"/>
              <a:gd name="T38" fmla="*/ 1941098 w 609"/>
              <a:gd name="T39" fmla="*/ 42056639 h 609"/>
              <a:gd name="T40" fmla="*/ 0 w 609"/>
              <a:gd name="T41" fmla="*/ 39339246 h 609"/>
              <a:gd name="T42" fmla="*/ 1941098 w 609"/>
              <a:gd name="T43" fmla="*/ 36621494 h 609"/>
              <a:gd name="T44" fmla="*/ 13716469 w 609"/>
              <a:gd name="T45" fmla="*/ 25622063 h 609"/>
              <a:gd name="T46" fmla="*/ 20186554 w 609"/>
              <a:gd name="T47" fmla="*/ 28339815 h 609"/>
              <a:gd name="T48" fmla="*/ 18374959 w 609"/>
              <a:gd name="T49" fmla="*/ 31057208 h 609"/>
              <a:gd name="T50" fmla="*/ 35714618 w 609"/>
              <a:gd name="T51" fmla="*/ 35715697 h 609"/>
              <a:gd name="T52" fmla="*/ 31185631 w 609"/>
              <a:gd name="T53" fmla="*/ 18246176 h 609"/>
              <a:gd name="T54" fmla="*/ 28338736 w 609"/>
              <a:gd name="T55" fmla="*/ 20057771 h 609"/>
              <a:gd name="T56" fmla="*/ 25621344 w 609"/>
              <a:gd name="T57" fmla="*/ 13716829 h 609"/>
              <a:gd name="T58" fmla="*/ 36620415 w 609"/>
              <a:gd name="T59" fmla="*/ 1811596 h 609"/>
              <a:gd name="T60" fmla="*/ 39337808 w 609"/>
              <a:gd name="T61" fmla="*/ 0 h 609"/>
              <a:gd name="T62" fmla="*/ 42184342 w 609"/>
              <a:gd name="T63" fmla="*/ 1811596 h 609"/>
              <a:gd name="T64" fmla="*/ 53054282 w 609"/>
              <a:gd name="T65" fmla="*/ 13716829 h 609"/>
              <a:gd name="T66" fmla="*/ 50336531 w 609"/>
              <a:gd name="T67" fmla="*/ 20057771 h 609"/>
              <a:gd name="T68" fmla="*/ 47619138 w 609"/>
              <a:gd name="T69" fmla="*/ 18246176 h 609"/>
              <a:gd name="T70" fmla="*/ 43090140 w 609"/>
              <a:gd name="T71" fmla="*/ 35715697 h 609"/>
              <a:gd name="T72" fmla="*/ 60429805 w 609"/>
              <a:gd name="T73" fmla="*/ 31057208 h 609"/>
              <a:gd name="T74" fmla="*/ 58618210 w 609"/>
              <a:gd name="T75" fmla="*/ 28339815 h 609"/>
              <a:gd name="T76" fmla="*/ 64958792 w 609"/>
              <a:gd name="T77" fmla="*/ 25622063 h 609"/>
              <a:gd name="T78" fmla="*/ 76863661 w 609"/>
              <a:gd name="T79" fmla="*/ 36621494 h 609"/>
              <a:gd name="T80" fmla="*/ 78675255 w 609"/>
              <a:gd name="T81" fmla="*/ 39339246 h 6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609"/>
              <a:gd name="T124" fmla="*/ 0 h 609"/>
              <a:gd name="T125" fmla="*/ 609 w 609"/>
              <a:gd name="T126" fmla="*/ 609 h 60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609" h="609">
                <a:moveTo>
                  <a:pt x="608" y="304"/>
                </a:moveTo>
                <a:lnTo>
                  <a:pt x="608" y="304"/>
                </a:lnTo>
                <a:cubicBezTo>
                  <a:pt x="608" y="311"/>
                  <a:pt x="601" y="318"/>
                  <a:pt x="594" y="325"/>
                </a:cubicBezTo>
                <a:cubicBezTo>
                  <a:pt x="502" y="410"/>
                  <a:pt x="502" y="410"/>
                  <a:pt x="502" y="410"/>
                </a:cubicBezTo>
                <a:cubicBezTo>
                  <a:pt x="495" y="417"/>
                  <a:pt x="488" y="417"/>
                  <a:pt x="481" y="417"/>
                </a:cubicBezTo>
                <a:cubicBezTo>
                  <a:pt x="467" y="417"/>
                  <a:pt x="453" y="403"/>
                  <a:pt x="453" y="389"/>
                </a:cubicBezTo>
                <a:cubicBezTo>
                  <a:pt x="453" y="382"/>
                  <a:pt x="460" y="375"/>
                  <a:pt x="467" y="367"/>
                </a:cubicBezTo>
                <a:cubicBezTo>
                  <a:pt x="502" y="332"/>
                  <a:pt x="502" y="332"/>
                  <a:pt x="502" y="332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3" y="502"/>
                  <a:pt x="333" y="502"/>
                  <a:pt x="333" y="502"/>
                </a:cubicBezTo>
                <a:cubicBezTo>
                  <a:pt x="368" y="466"/>
                  <a:pt x="368" y="466"/>
                  <a:pt x="368" y="466"/>
                </a:cubicBezTo>
                <a:cubicBezTo>
                  <a:pt x="375" y="459"/>
                  <a:pt x="382" y="452"/>
                  <a:pt x="389" y="452"/>
                </a:cubicBezTo>
                <a:cubicBezTo>
                  <a:pt x="403" y="452"/>
                  <a:pt x="417" y="466"/>
                  <a:pt x="417" y="480"/>
                </a:cubicBezTo>
                <a:cubicBezTo>
                  <a:pt x="417" y="488"/>
                  <a:pt x="417" y="495"/>
                  <a:pt x="410" y="502"/>
                </a:cubicBezTo>
                <a:cubicBezTo>
                  <a:pt x="326" y="594"/>
                  <a:pt x="326" y="594"/>
                  <a:pt x="326" y="594"/>
                </a:cubicBezTo>
                <a:cubicBezTo>
                  <a:pt x="318" y="601"/>
                  <a:pt x="311" y="608"/>
                  <a:pt x="304" y="608"/>
                </a:cubicBezTo>
                <a:cubicBezTo>
                  <a:pt x="297" y="608"/>
                  <a:pt x="290" y="601"/>
                  <a:pt x="283" y="594"/>
                </a:cubicBezTo>
                <a:cubicBezTo>
                  <a:pt x="198" y="502"/>
                  <a:pt x="198" y="502"/>
                  <a:pt x="198" y="502"/>
                </a:cubicBezTo>
                <a:cubicBezTo>
                  <a:pt x="191" y="495"/>
                  <a:pt x="191" y="488"/>
                  <a:pt x="191" y="480"/>
                </a:cubicBezTo>
                <a:cubicBezTo>
                  <a:pt x="191" y="466"/>
                  <a:pt x="205" y="452"/>
                  <a:pt x="219" y="452"/>
                </a:cubicBezTo>
                <a:cubicBezTo>
                  <a:pt x="226" y="452"/>
                  <a:pt x="234" y="459"/>
                  <a:pt x="241" y="466"/>
                </a:cubicBezTo>
                <a:cubicBezTo>
                  <a:pt x="276" y="502"/>
                  <a:pt x="276" y="502"/>
                  <a:pt x="276" y="502"/>
                </a:cubicBezTo>
                <a:cubicBezTo>
                  <a:pt x="276" y="332"/>
                  <a:pt x="276" y="332"/>
                  <a:pt x="276" y="332"/>
                </a:cubicBezTo>
                <a:cubicBezTo>
                  <a:pt x="106" y="332"/>
                  <a:pt x="106" y="332"/>
                  <a:pt x="106" y="332"/>
                </a:cubicBezTo>
                <a:cubicBezTo>
                  <a:pt x="142" y="367"/>
                  <a:pt x="142" y="367"/>
                  <a:pt x="142" y="367"/>
                </a:cubicBezTo>
                <a:cubicBezTo>
                  <a:pt x="149" y="375"/>
                  <a:pt x="156" y="382"/>
                  <a:pt x="156" y="389"/>
                </a:cubicBezTo>
                <a:cubicBezTo>
                  <a:pt x="156" y="403"/>
                  <a:pt x="142" y="417"/>
                  <a:pt x="128" y="417"/>
                </a:cubicBezTo>
                <a:cubicBezTo>
                  <a:pt x="121" y="417"/>
                  <a:pt x="113" y="417"/>
                  <a:pt x="106" y="410"/>
                </a:cubicBezTo>
                <a:cubicBezTo>
                  <a:pt x="15" y="325"/>
                  <a:pt x="15" y="325"/>
                  <a:pt x="15" y="325"/>
                </a:cubicBezTo>
                <a:cubicBezTo>
                  <a:pt x="8" y="318"/>
                  <a:pt x="0" y="311"/>
                  <a:pt x="0" y="304"/>
                </a:cubicBezTo>
                <a:cubicBezTo>
                  <a:pt x="0" y="297"/>
                  <a:pt x="8" y="290"/>
                  <a:pt x="15" y="283"/>
                </a:cubicBezTo>
                <a:cubicBezTo>
                  <a:pt x="106" y="198"/>
                  <a:pt x="106" y="198"/>
                  <a:pt x="106" y="198"/>
                </a:cubicBezTo>
                <a:cubicBezTo>
                  <a:pt x="113" y="191"/>
                  <a:pt x="121" y="191"/>
                  <a:pt x="128" y="191"/>
                </a:cubicBezTo>
                <a:cubicBezTo>
                  <a:pt x="142" y="191"/>
                  <a:pt x="156" y="205"/>
                  <a:pt x="156" y="219"/>
                </a:cubicBezTo>
                <a:cubicBezTo>
                  <a:pt x="156" y="226"/>
                  <a:pt x="149" y="233"/>
                  <a:pt x="142" y="240"/>
                </a:cubicBezTo>
                <a:cubicBezTo>
                  <a:pt x="106" y="276"/>
                  <a:pt x="106" y="276"/>
                  <a:pt x="106" y="276"/>
                </a:cubicBezTo>
                <a:cubicBezTo>
                  <a:pt x="276" y="276"/>
                  <a:pt x="276" y="276"/>
                  <a:pt x="276" y="276"/>
                </a:cubicBezTo>
                <a:cubicBezTo>
                  <a:pt x="276" y="106"/>
                  <a:pt x="276" y="106"/>
                  <a:pt x="276" y="106"/>
                </a:cubicBezTo>
                <a:cubicBezTo>
                  <a:pt x="241" y="141"/>
                  <a:pt x="241" y="141"/>
                  <a:pt x="241" y="141"/>
                </a:cubicBezTo>
                <a:cubicBezTo>
                  <a:pt x="234" y="148"/>
                  <a:pt x="226" y="155"/>
                  <a:pt x="219" y="155"/>
                </a:cubicBezTo>
                <a:cubicBezTo>
                  <a:pt x="205" y="155"/>
                  <a:pt x="191" y="141"/>
                  <a:pt x="191" y="127"/>
                </a:cubicBezTo>
                <a:cubicBezTo>
                  <a:pt x="191" y="120"/>
                  <a:pt x="191" y="113"/>
                  <a:pt x="198" y="106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90" y="7"/>
                  <a:pt x="297" y="0"/>
                  <a:pt x="304" y="0"/>
                </a:cubicBezTo>
                <a:cubicBezTo>
                  <a:pt x="311" y="0"/>
                  <a:pt x="318" y="7"/>
                  <a:pt x="326" y="14"/>
                </a:cubicBezTo>
                <a:cubicBezTo>
                  <a:pt x="410" y="106"/>
                  <a:pt x="410" y="106"/>
                  <a:pt x="410" y="106"/>
                </a:cubicBezTo>
                <a:cubicBezTo>
                  <a:pt x="417" y="113"/>
                  <a:pt x="417" y="120"/>
                  <a:pt x="417" y="127"/>
                </a:cubicBezTo>
                <a:cubicBezTo>
                  <a:pt x="417" y="141"/>
                  <a:pt x="403" y="155"/>
                  <a:pt x="389" y="155"/>
                </a:cubicBezTo>
                <a:cubicBezTo>
                  <a:pt x="382" y="155"/>
                  <a:pt x="375" y="148"/>
                  <a:pt x="368" y="141"/>
                </a:cubicBezTo>
                <a:cubicBezTo>
                  <a:pt x="333" y="106"/>
                  <a:pt x="333" y="106"/>
                  <a:pt x="333" y="106"/>
                </a:cubicBezTo>
                <a:cubicBezTo>
                  <a:pt x="333" y="276"/>
                  <a:pt x="333" y="276"/>
                  <a:pt x="333" y="276"/>
                </a:cubicBezTo>
                <a:cubicBezTo>
                  <a:pt x="502" y="276"/>
                  <a:pt x="502" y="276"/>
                  <a:pt x="502" y="276"/>
                </a:cubicBezTo>
                <a:cubicBezTo>
                  <a:pt x="467" y="240"/>
                  <a:pt x="467" y="240"/>
                  <a:pt x="467" y="240"/>
                </a:cubicBezTo>
                <a:cubicBezTo>
                  <a:pt x="460" y="233"/>
                  <a:pt x="453" y="226"/>
                  <a:pt x="453" y="219"/>
                </a:cubicBezTo>
                <a:cubicBezTo>
                  <a:pt x="453" y="205"/>
                  <a:pt x="467" y="191"/>
                  <a:pt x="481" y="191"/>
                </a:cubicBezTo>
                <a:cubicBezTo>
                  <a:pt x="488" y="191"/>
                  <a:pt x="495" y="191"/>
                  <a:pt x="502" y="198"/>
                </a:cubicBezTo>
                <a:cubicBezTo>
                  <a:pt x="594" y="283"/>
                  <a:pt x="594" y="283"/>
                  <a:pt x="594" y="283"/>
                </a:cubicBezTo>
                <a:cubicBezTo>
                  <a:pt x="601" y="290"/>
                  <a:pt x="608" y="297"/>
                  <a:pt x="608" y="304"/>
                </a:cubicBezTo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Freeform 81">
            <a:extLst>
              <a:ext uri="{FF2B5EF4-FFF2-40B4-BE49-F238E27FC236}">
                <a16:creationId xmlns:a16="http://schemas.microsoft.com/office/drawing/2014/main" id="{CB0B71D2-2F84-4D29-A0F0-06746D4E8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3790431"/>
            <a:ext cx="217487" cy="80962"/>
          </a:xfrm>
          <a:custGeom>
            <a:avLst/>
            <a:gdLst>
              <a:gd name="T0" fmla="*/ 78439098 w 602"/>
              <a:gd name="T1" fmla="*/ 14374502 h 227"/>
              <a:gd name="T2" fmla="*/ 78439098 w 602"/>
              <a:gd name="T3" fmla="*/ 14374502 h 227"/>
              <a:gd name="T4" fmla="*/ 77525436 w 602"/>
              <a:gd name="T5" fmla="*/ 17045890 h 227"/>
              <a:gd name="T6" fmla="*/ 77525436 w 602"/>
              <a:gd name="T7" fmla="*/ 17045890 h 227"/>
              <a:gd name="T8" fmla="*/ 65518135 w 602"/>
              <a:gd name="T9" fmla="*/ 27858422 h 227"/>
              <a:gd name="T10" fmla="*/ 65518135 w 602"/>
              <a:gd name="T11" fmla="*/ 27858422 h 227"/>
              <a:gd name="T12" fmla="*/ 62777150 w 602"/>
              <a:gd name="T13" fmla="*/ 28748647 h 227"/>
              <a:gd name="T14" fmla="*/ 59122864 w 602"/>
              <a:gd name="T15" fmla="*/ 25187033 h 227"/>
              <a:gd name="T16" fmla="*/ 60036526 w 602"/>
              <a:gd name="T17" fmla="*/ 22388311 h 227"/>
              <a:gd name="T18" fmla="*/ 60036526 w 602"/>
              <a:gd name="T19" fmla="*/ 22388311 h 227"/>
              <a:gd name="T20" fmla="*/ 65518135 w 602"/>
              <a:gd name="T21" fmla="*/ 17936115 h 227"/>
              <a:gd name="T22" fmla="*/ 43461266 w 602"/>
              <a:gd name="T23" fmla="*/ 17936115 h 227"/>
              <a:gd name="T24" fmla="*/ 43461266 w 602"/>
              <a:gd name="T25" fmla="*/ 17936115 h 227"/>
              <a:gd name="T26" fmla="*/ 36021913 w 602"/>
              <a:gd name="T27" fmla="*/ 17936115 h 227"/>
              <a:gd name="T28" fmla="*/ 36021913 w 602"/>
              <a:gd name="T29" fmla="*/ 17936115 h 227"/>
              <a:gd name="T30" fmla="*/ 12920968 w 602"/>
              <a:gd name="T31" fmla="*/ 17936115 h 227"/>
              <a:gd name="T32" fmla="*/ 18532997 w 602"/>
              <a:gd name="T33" fmla="*/ 22388311 h 227"/>
              <a:gd name="T34" fmla="*/ 18532997 w 602"/>
              <a:gd name="T35" fmla="*/ 22388311 h 227"/>
              <a:gd name="T36" fmla="*/ 19446659 w 602"/>
              <a:gd name="T37" fmla="*/ 25187033 h 227"/>
              <a:gd name="T38" fmla="*/ 15661592 w 602"/>
              <a:gd name="T39" fmla="*/ 28748647 h 227"/>
              <a:gd name="T40" fmla="*/ 13834630 w 602"/>
              <a:gd name="T41" fmla="*/ 27858422 h 227"/>
              <a:gd name="T42" fmla="*/ 13834630 w 602"/>
              <a:gd name="T43" fmla="*/ 27858422 h 227"/>
              <a:gd name="T44" fmla="*/ 913662 w 602"/>
              <a:gd name="T45" fmla="*/ 17045890 h 227"/>
              <a:gd name="T46" fmla="*/ 913662 w 602"/>
              <a:gd name="T47" fmla="*/ 17045890 h 227"/>
              <a:gd name="T48" fmla="*/ 0 w 602"/>
              <a:gd name="T49" fmla="*/ 14374502 h 227"/>
              <a:gd name="T50" fmla="*/ 913662 w 602"/>
              <a:gd name="T51" fmla="*/ 11703113 h 227"/>
              <a:gd name="T52" fmla="*/ 913662 w 602"/>
              <a:gd name="T53" fmla="*/ 11703113 h 227"/>
              <a:gd name="T54" fmla="*/ 13834630 w 602"/>
              <a:gd name="T55" fmla="*/ 890582 h 227"/>
              <a:gd name="T56" fmla="*/ 13834630 w 602"/>
              <a:gd name="T57" fmla="*/ 890582 h 227"/>
              <a:gd name="T58" fmla="*/ 15661592 w 602"/>
              <a:gd name="T59" fmla="*/ 0 h 227"/>
              <a:gd name="T60" fmla="*/ 19446659 w 602"/>
              <a:gd name="T61" fmla="*/ 3561972 h 227"/>
              <a:gd name="T62" fmla="*/ 18532997 w 602"/>
              <a:gd name="T63" fmla="*/ 6233005 h 227"/>
              <a:gd name="T64" fmla="*/ 18532997 w 602"/>
              <a:gd name="T65" fmla="*/ 6233005 h 227"/>
              <a:gd name="T66" fmla="*/ 12920968 w 602"/>
              <a:gd name="T67" fmla="*/ 10812528 h 227"/>
              <a:gd name="T68" fmla="*/ 36021913 w 602"/>
              <a:gd name="T69" fmla="*/ 10812528 h 227"/>
              <a:gd name="T70" fmla="*/ 36021913 w 602"/>
              <a:gd name="T71" fmla="*/ 10812528 h 227"/>
              <a:gd name="T72" fmla="*/ 43461266 w 602"/>
              <a:gd name="T73" fmla="*/ 10812528 h 227"/>
              <a:gd name="T74" fmla="*/ 43461266 w 602"/>
              <a:gd name="T75" fmla="*/ 10812528 h 227"/>
              <a:gd name="T76" fmla="*/ 65518135 w 602"/>
              <a:gd name="T77" fmla="*/ 10812528 h 227"/>
              <a:gd name="T78" fmla="*/ 60036526 w 602"/>
              <a:gd name="T79" fmla="*/ 6233005 h 227"/>
              <a:gd name="T80" fmla="*/ 60036526 w 602"/>
              <a:gd name="T81" fmla="*/ 6233005 h 227"/>
              <a:gd name="T82" fmla="*/ 59122864 w 602"/>
              <a:gd name="T83" fmla="*/ 3561972 h 227"/>
              <a:gd name="T84" fmla="*/ 62777150 w 602"/>
              <a:gd name="T85" fmla="*/ 0 h 227"/>
              <a:gd name="T86" fmla="*/ 65518135 w 602"/>
              <a:gd name="T87" fmla="*/ 890582 h 227"/>
              <a:gd name="T88" fmla="*/ 65518135 w 602"/>
              <a:gd name="T89" fmla="*/ 890582 h 227"/>
              <a:gd name="T90" fmla="*/ 77525436 w 602"/>
              <a:gd name="T91" fmla="*/ 11703113 h 227"/>
              <a:gd name="T92" fmla="*/ 77525436 w 602"/>
              <a:gd name="T93" fmla="*/ 11703113 h 227"/>
              <a:gd name="T94" fmla="*/ 78439098 w 602"/>
              <a:gd name="T95" fmla="*/ 14374502 h 22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02"/>
              <a:gd name="T145" fmla="*/ 0 h 227"/>
              <a:gd name="T146" fmla="*/ 602 w 602"/>
              <a:gd name="T147" fmla="*/ 227 h 227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02" h="227">
                <a:moveTo>
                  <a:pt x="601" y="113"/>
                </a:moveTo>
                <a:lnTo>
                  <a:pt x="601" y="113"/>
                </a:lnTo>
                <a:cubicBezTo>
                  <a:pt x="601" y="120"/>
                  <a:pt x="601" y="127"/>
                  <a:pt x="594" y="134"/>
                </a:cubicBezTo>
                <a:cubicBezTo>
                  <a:pt x="502" y="219"/>
                  <a:pt x="502" y="219"/>
                  <a:pt x="502" y="219"/>
                </a:cubicBezTo>
                <a:cubicBezTo>
                  <a:pt x="495" y="226"/>
                  <a:pt x="488" y="226"/>
                  <a:pt x="481" y="226"/>
                </a:cubicBezTo>
                <a:cubicBezTo>
                  <a:pt x="467" y="226"/>
                  <a:pt x="453" y="212"/>
                  <a:pt x="453" y="198"/>
                </a:cubicBezTo>
                <a:cubicBezTo>
                  <a:pt x="453" y="191"/>
                  <a:pt x="460" y="184"/>
                  <a:pt x="460" y="176"/>
                </a:cubicBezTo>
                <a:cubicBezTo>
                  <a:pt x="502" y="141"/>
                  <a:pt x="502" y="141"/>
                  <a:pt x="502" y="141"/>
                </a:cubicBezTo>
                <a:cubicBezTo>
                  <a:pt x="333" y="141"/>
                  <a:pt x="333" y="141"/>
                  <a:pt x="333" y="141"/>
                </a:cubicBezTo>
                <a:cubicBezTo>
                  <a:pt x="276" y="141"/>
                  <a:pt x="276" y="141"/>
                  <a:pt x="276" y="14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42" y="176"/>
                  <a:pt x="142" y="176"/>
                  <a:pt x="142" y="176"/>
                </a:cubicBezTo>
                <a:cubicBezTo>
                  <a:pt x="149" y="184"/>
                  <a:pt x="149" y="191"/>
                  <a:pt x="149" y="198"/>
                </a:cubicBezTo>
                <a:cubicBezTo>
                  <a:pt x="149" y="212"/>
                  <a:pt x="142" y="226"/>
                  <a:pt x="120" y="226"/>
                </a:cubicBezTo>
                <a:cubicBezTo>
                  <a:pt x="113" y="226"/>
                  <a:pt x="106" y="226"/>
                  <a:pt x="106" y="219"/>
                </a:cubicBezTo>
                <a:cubicBezTo>
                  <a:pt x="7" y="134"/>
                  <a:pt x="7" y="134"/>
                  <a:pt x="7" y="134"/>
                </a:cubicBezTo>
                <a:cubicBezTo>
                  <a:pt x="7" y="127"/>
                  <a:pt x="0" y="120"/>
                  <a:pt x="0" y="113"/>
                </a:cubicBezTo>
                <a:cubicBezTo>
                  <a:pt x="0" y="106"/>
                  <a:pt x="7" y="99"/>
                  <a:pt x="7" y="92"/>
                </a:cubicBezTo>
                <a:cubicBezTo>
                  <a:pt x="106" y="7"/>
                  <a:pt x="106" y="7"/>
                  <a:pt x="106" y="7"/>
                </a:cubicBezTo>
                <a:cubicBezTo>
                  <a:pt x="106" y="0"/>
                  <a:pt x="113" y="0"/>
                  <a:pt x="120" y="0"/>
                </a:cubicBezTo>
                <a:cubicBezTo>
                  <a:pt x="142" y="0"/>
                  <a:pt x="149" y="14"/>
                  <a:pt x="149" y="28"/>
                </a:cubicBezTo>
                <a:cubicBezTo>
                  <a:pt x="149" y="35"/>
                  <a:pt x="149" y="42"/>
                  <a:pt x="142" y="49"/>
                </a:cubicBezTo>
                <a:cubicBezTo>
                  <a:pt x="99" y="85"/>
                  <a:pt x="99" y="85"/>
                  <a:pt x="99" y="85"/>
                </a:cubicBezTo>
                <a:cubicBezTo>
                  <a:pt x="276" y="85"/>
                  <a:pt x="276" y="85"/>
                  <a:pt x="276" y="85"/>
                </a:cubicBezTo>
                <a:cubicBezTo>
                  <a:pt x="333" y="85"/>
                  <a:pt x="333" y="85"/>
                  <a:pt x="333" y="85"/>
                </a:cubicBezTo>
                <a:cubicBezTo>
                  <a:pt x="502" y="85"/>
                  <a:pt x="502" y="85"/>
                  <a:pt x="502" y="85"/>
                </a:cubicBezTo>
                <a:cubicBezTo>
                  <a:pt x="460" y="49"/>
                  <a:pt x="460" y="49"/>
                  <a:pt x="460" y="49"/>
                </a:cubicBezTo>
                <a:cubicBezTo>
                  <a:pt x="460" y="42"/>
                  <a:pt x="453" y="35"/>
                  <a:pt x="453" y="28"/>
                </a:cubicBezTo>
                <a:cubicBezTo>
                  <a:pt x="453" y="14"/>
                  <a:pt x="467" y="0"/>
                  <a:pt x="481" y="0"/>
                </a:cubicBezTo>
                <a:cubicBezTo>
                  <a:pt x="488" y="0"/>
                  <a:pt x="495" y="0"/>
                  <a:pt x="502" y="7"/>
                </a:cubicBezTo>
                <a:cubicBezTo>
                  <a:pt x="594" y="92"/>
                  <a:pt x="594" y="92"/>
                  <a:pt x="594" y="92"/>
                </a:cubicBezTo>
                <a:cubicBezTo>
                  <a:pt x="601" y="99"/>
                  <a:pt x="601" y="106"/>
                  <a:pt x="601" y="113"/>
                </a:cubicBezTo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Freeform 82">
            <a:extLst>
              <a:ext uri="{FF2B5EF4-FFF2-40B4-BE49-F238E27FC236}">
                <a16:creationId xmlns:a16="http://schemas.microsoft.com/office/drawing/2014/main" id="{A8E40001-9ED4-4B44-A521-6E6AFA681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2950" y="3720581"/>
            <a:ext cx="80963" cy="219075"/>
          </a:xfrm>
          <a:custGeom>
            <a:avLst/>
            <a:gdLst>
              <a:gd name="T0" fmla="*/ 25186631 w 227"/>
              <a:gd name="T1" fmla="*/ 20057771 h 609"/>
              <a:gd name="T2" fmla="*/ 25186631 w 227"/>
              <a:gd name="T3" fmla="*/ 20057771 h 609"/>
              <a:gd name="T4" fmla="*/ 22515203 w 227"/>
              <a:gd name="T5" fmla="*/ 18246176 h 609"/>
              <a:gd name="T6" fmla="*/ 22515203 w 227"/>
              <a:gd name="T7" fmla="*/ 18246176 h 609"/>
              <a:gd name="T8" fmla="*/ 17935980 w 227"/>
              <a:gd name="T9" fmla="*/ 13716829 h 609"/>
              <a:gd name="T10" fmla="*/ 17935980 w 227"/>
              <a:gd name="T11" fmla="*/ 35715697 h 609"/>
              <a:gd name="T12" fmla="*/ 17935980 w 227"/>
              <a:gd name="T13" fmla="*/ 35715697 h 609"/>
              <a:gd name="T14" fmla="*/ 17935980 w 227"/>
              <a:gd name="T15" fmla="*/ 42962436 h 609"/>
              <a:gd name="T16" fmla="*/ 17935980 w 227"/>
              <a:gd name="T17" fmla="*/ 42962436 h 609"/>
              <a:gd name="T18" fmla="*/ 17935980 w 227"/>
              <a:gd name="T19" fmla="*/ 64961310 h 609"/>
              <a:gd name="T20" fmla="*/ 22515203 w 227"/>
              <a:gd name="T21" fmla="*/ 60302820 h 609"/>
              <a:gd name="T22" fmla="*/ 22515203 w 227"/>
              <a:gd name="T23" fmla="*/ 60302820 h 609"/>
              <a:gd name="T24" fmla="*/ 25186631 w 227"/>
              <a:gd name="T25" fmla="*/ 58491225 h 609"/>
              <a:gd name="T26" fmla="*/ 28748288 w 227"/>
              <a:gd name="T27" fmla="*/ 62114415 h 609"/>
              <a:gd name="T28" fmla="*/ 27858052 w 227"/>
              <a:gd name="T29" fmla="*/ 64961310 h 609"/>
              <a:gd name="T30" fmla="*/ 27858052 w 227"/>
              <a:gd name="T31" fmla="*/ 64961310 h 609"/>
              <a:gd name="T32" fmla="*/ 17045387 w 227"/>
              <a:gd name="T33" fmla="*/ 76866538 h 609"/>
              <a:gd name="T34" fmla="*/ 17045387 w 227"/>
              <a:gd name="T35" fmla="*/ 76866538 h 609"/>
              <a:gd name="T36" fmla="*/ 14374323 w 227"/>
              <a:gd name="T37" fmla="*/ 78678133 h 609"/>
              <a:gd name="T38" fmla="*/ 11702901 w 227"/>
              <a:gd name="T39" fmla="*/ 76866538 h 609"/>
              <a:gd name="T40" fmla="*/ 11702901 w 227"/>
              <a:gd name="T41" fmla="*/ 76866538 h 609"/>
              <a:gd name="T42" fmla="*/ 890593 w 227"/>
              <a:gd name="T43" fmla="*/ 64961310 h 609"/>
              <a:gd name="T44" fmla="*/ 890593 w 227"/>
              <a:gd name="T45" fmla="*/ 64961310 h 609"/>
              <a:gd name="T46" fmla="*/ 0 w 227"/>
              <a:gd name="T47" fmla="*/ 62114415 h 609"/>
              <a:gd name="T48" fmla="*/ 3561659 w 227"/>
              <a:gd name="T49" fmla="*/ 58491225 h 609"/>
              <a:gd name="T50" fmla="*/ 6233082 w 227"/>
              <a:gd name="T51" fmla="*/ 60302820 h 609"/>
              <a:gd name="T52" fmla="*/ 6233082 w 227"/>
              <a:gd name="T53" fmla="*/ 60302820 h 609"/>
              <a:gd name="T54" fmla="*/ 10812305 w 227"/>
              <a:gd name="T55" fmla="*/ 64961310 h 609"/>
              <a:gd name="T56" fmla="*/ 10812305 w 227"/>
              <a:gd name="T57" fmla="*/ 42962436 h 609"/>
              <a:gd name="T58" fmla="*/ 10812305 w 227"/>
              <a:gd name="T59" fmla="*/ 42962436 h 609"/>
              <a:gd name="T60" fmla="*/ 10812305 w 227"/>
              <a:gd name="T61" fmla="*/ 35715697 h 609"/>
              <a:gd name="T62" fmla="*/ 10812305 w 227"/>
              <a:gd name="T63" fmla="*/ 35715697 h 609"/>
              <a:gd name="T64" fmla="*/ 10812305 w 227"/>
              <a:gd name="T65" fmla="*/ 13716829 h 609"/>
              <a:gd name="T66" fmla="*/ 6233082 w 227"/>
              <a:gd name="T67" fmla="*/ 18246176 h 609"/>
              <a:gd name="T68" fmla="*/ 6233082 w 227"/>
              <a:gd name="T69" fmla="*/ 18246176 h 609"/>
              <a:gd name="T70" fmla="*/ 3561659 w 227"/>
              <a:gd name="T71" fmla="*/ 20057771 h 609"/>
              <a:gd name="T72" fmla="*/ 0 w 227"/>
              <a:gd name="T73" fmla="*/ 16434581 h 609"/>
              <a:gd name="T74" fmla="*/ 890593 w 227"/>
              <a:gd name="T75" fmla="*/ 13716829 h 609"/>
              <a:gd name="T76" fmla="*/ 890593 w 227"/>
              <a:gd name="T77" fmla="*/ 13716829 h 609"/>
              <a:gd name="T78" fmla="*/ 11702901 w 227"/>
              <a:gd name="T79" fmla="*/ 1811596 h 609"/>
              <a:gd name="T80" fmla="*/ 11702901 w 227"/>
              <a:gd name="T81" fmla="*/ 1811596 h 609"/>
              <a:gd name="T82" fmla="*/ 14374323 w 227"/>
              <a:gd name="T83" fmla="*/ 0 h 609"/>
              <a:gd name="T84" fmla="*/ 17045387 w 227"/>
              <a:gd name="T85" fmla="*/ 1811596 h 609"/>
              <a:gd name="T86" fmla="*/ 17045387 w 227"/>
              <a:gd name="T87" fmla="*/ 1811596 h 609"/>
              <a:gd name="T88" fmla="*/ 27858052 w 227"/>
              <a:gd name="T89" fmla="*/ 13716829 h 609"/>
              <a:gd name="T90" fmla="*/ 27858052 w 227"/>
              <a:gd name="T91" fmla="*/ 13716829 h 609"/>
              <a:gd name="T92" fmla="*/ 28748288 w 227"/>
              <a:gd name="T93" fmla="*/ 16434581 h 609"/>
              <a:gd name="T94" fmla="*/ 25186631 w 227"/>
              <a:gd name="T95" fmla="*/ 20057771 h 6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27"/>
              <a:gd name="T145" fmla="*/ 0 h 609"/>
              <a:gd name="T146" fmla="*/ 227 w 227"/>
              <a:gd name="T147" fmla="*/ 609 h 609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27" h="609">
                <a:moveTo>
                  <a:pt x="198" y="155"/>
                </a:moveTo>
                <a:lnTo>
                  <a:pt x="198" y="155"/>
                </a:lnTo>
                <a:cubicBezTo>
                  <a:pt x="191" y="155"/>
                  <a:pt x="184" y="148"/>
                  <a:pt x="177" y="141"/>
                </a:cubicBezTo>
                <a:cubicBezTo>
                  <a:pt x="141" y="106"/>
                  <a:pt x="141" y="106"/>
                  <a:pt x="141" y="106"/>
                </a:cubicBezTo>
                <a:cubicBezTo>
                  <a:pt x="141" y="276"/>
                  <a:pt x="141" y="276"/>
                  <a:pt x="141" y="276"/>
                </a:cubicBezTo>
                <a:cubicBezTo>
                  <a:pt x="141" y="332"/>
                  <a:pt x="141" y="332"/>
                  <a:pt x="141" y="332"/>
                </a:cubicBezTo>
                <a:cubicBezTo>
                  <a:pt x="141" y="502"/>
                  <a:pt x="141" y="502"/>
                  <a:pt x="141" y="502"/>
                </a:cubicBezTo>
                <a:cubicBezTo>
                  <a:pt x="177" y="466"/>
                  <a:pt x="177" y="466"/>
                  <a:pt x="177" y="466"/>
                </a:cubicBezTo>
                <a:cubicBezTo>
                  <a:pt x="184" y="459"/>
                  <a:pt x="191" y="452"/>
                  <a:pt x="198" y="452"/>
                </a:cubicBezTo>
                <a:cubicBezTo>
                  <a:pt x="219" y="452"/>
                  <a:pt x="226" y="466"/>
                  <a:pt x="226" y="480"/>
                </a:cubicBezTo>
                <a:cubicBezTo>
                  <a:pt x="226" y="488"/>
                  <a:pt x="226" y="495"/>
                  <a:pt x="219" y="502"/>
                </a:cubicBezTo>
                <a:cubicBezTo>
                  <a:pt x="134" y="594"/>
                  <a:pt x="134" y="594"/>
                  <a:pt x="134" y="594"/>
                </a:cubicBezTo>
                <a:cubicBezTo>
                  <a:pt x="134" y="601"/>
                  <a:pt x="127" y="608"/>
                  <a:pt x="113" y="608"/>
                </a:cubicBezTo>
                <a:cubicBezTo>
                  <a:pt x="106" y="608"/>
                  <a:pt x="99" y="601"/>
                  <a:pt x="92" y="594"/>
                </a:cubicBezTo>
                <a:cubicBezTo>
                  <a:pt x="7" y="502"/>
                  <a:pt x="7" y="502"/>
                  <a:pt x="7" y="502"/>
                </a:cubicBezTo>
                <a:cubicBezTo>
                  <a:pt x="7" y="495"/>
                  <a:pt x="0" y="488"/>
                  <a:pt x="0" y="480"/>
                </a:cubicBezTo>
                <a:cubicBezTo>
                  <a:pt x="0" y="466"/>
                  <a:pt x="14" y="452"/>
                  <a:pt x="28" y="452"/>
                </a:cubicBezTo>
                <a:cubicBezTo>
                  <a:pt x="42" y="452"/>
                  <a:pt x="49" y="459"/>
                  <a:pt x="49" y="466"/>
                </a:cubicBezTo>
                <a:cubicBezTo>
                  <a:pt x="85" y="502"/>
                  <a:pt x="85" y="502"/>
                  <a:pt x="85" y="502"/>
                </a:cubicBezTo>
                <a:cubicBezTo>
                  <a:pt x="85" y="332"/>
                  <a:pt x="85" y="332"/>
                  <a:pt x="85" y="332"/>
                </a:cubicBezTo>
                <a:cubicBezTo>
                  <a:pt x="85" y="276"/>
                  <a:pt x="85" y="276"/>
                  <a:pt x="85" y="27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49" y="141"/>
                  <a:pt x="49" y="141"/>
                  <a:pt x="49" y="141"/>
                </a:cubicBezTo>
                <a:cubicBezTo>
                  <a:pt x="49" y="148"/>
                  <a:pt x="42" y="155"/>
                  <a:pt x="28" y="155"/>
                </a:cubicBezTo>
                <a:cubicBezTo>
                  <a:pt x="14" y="155"/>
                  <a:pt x="0" y="141"/>
                  <a:pt x="0" y="127"/>
                </a:cubicBezTo>
                <a:cubicBezTo>
                  <a:pt x="0" y="120"/>
                  <a:pt x="7" y="113"/>
                  <a:pt x="7" y="106"/>
                </a:cubicBezTo>
                <a:cubicBezTo>
                  <a:pt x="92" y="14"/>
                  <a:pt x="92" y="14"/>
                  <a:pt x="92" y="14"/>
                </a:cubicBezTo>
                <a:cubicBezTo>
                  <a:pt x="99" y="7"/>
                  <a:pt x="106" y="0"/>
                  <a:pt x="113" y="0"/>
                </a:cubicBezTo>
                <a:cubicBezTo>
                  <a:pt x="127" y="0"/>
                  <a:pt x="134" y="7"/>
                  <a:pt x="134" y="14"/>
                </a:cubicBezTo>
                <a:cubicBezTo>
                  <a:pt x="219" y="106"/>
                  <a:pt x="219" y="106"/>
                  <a:pt x="219" y="106"/>
                </a:cubicBezTo>
                <a:cubicBezTo>
                  <a:pt x="226" y="113"/>
                  <a:pt x="226" y="120"/>
                  <a:pt x="226" y="127"/>
                </a:cubicBezTo>
                <a:cubicBezTo>
                  <a:pt x="226" y="141"/>
                  <a:pt x="219" y="155"/>
                  <a:pt x="198" y="155"/>
                </a:cubicBezTo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Freeform 83">
            <a:extLst>
              <a:ext uri="{FF2B5EF4-FFF2-40B4-BE49-F238E27FC236}">
                <a16:creationId xmlns:a16="http://schemas.microsoft.com/office/drawing/2014/main" id="{9919C1DB-8B29-45B5-B2E1-1ED066F45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675" y="3720581"/>
            <a:ext cx="168275" cy="219075"/>
          </a:xfrm>
          <a:custGeom>
            <a:avLst/>
            <a:gdLst>
              <a:gd name="T0" fmla="*/ 59593860 w 467"/>
              <a:gd name="T1" fmla="*/ 64961310 h 609"/>
              <a:gd name="T2" fmla="*/ 48557977 w 467"/>
              <a:gd name="T3" fmla="*/ 76866538 h 609"/>
              <a:gd name="T4" fmla="*/ 45831695 w 467"/>
              <a:gd name="T5" fmla="*/ 78678133 h 609"/>
              <a:gd name="T6" fmla="*/ 43105065 w 467"/>
              <a:gd name="T7" fmla="*/ 76866538 h 609"/>
              <a:gd name="T8" fmla="*/ 32069182 w 467"/>
              <a:gd name="T9" fmla="*/ 64961310 h 609"/>
              <a:gd name="T10" fmla="*/ 34795813 w 467"/>
              <a:gd name="T11" fmla="*/ 58491225 h 609"/>
              <a:gd name="T12" fmla="*/ 37652163 w 467"/>
              <a:gd name="T13" fmla="*/ 60302820 h 609"/>
              <a:gd name="T14" fmla="*/ 42196308 w 467"/>
              <a:gd name="T15" fmla="*/ 47491794 h 609"/>
              <a:gd name="T16" fmla="*/ 42196308 w 467"/>
              <a:gd name="T17" fmla="*/ 31963005 h 609"/>
              <a:gd name="T18" fmla="*/ 42196308 w 467"/>
              <a:gd name="T19" fmla="*/ 13716829 h 609"/>
              <a:gd name="T20" fmla="*/ 42196308 w 467"/>
              <a:gd name="T21" fmla="*/ 3623191 h 609"/>
              <a:gd name="T22" fmla="*/ 49467094 w 467"/>
              <a:gd name="T23" fmla="*/ 3623191 h 609"/>
              <a:gd name="T24" fmla="*/ 49467094 w 467"/>
              <a:gd name="T25" fmla="*/ 35715697 h 609"/>
              <a:gd name="T26" fmla="*/ 49467094 w 467"/>
              <a:gd name="T27" fmla="*/ 42962436 h 609"/>
              <a:gd name="T28" fmla="*/ 54140958 w 467"/>
              <a:gd name="T29" fmla="*/ 60302820 h 609"/>
              <a:gd name="T30" fmla="*/ 56867589 w 467"/>
              <a:gd name="T31" fmla="*/ 58491225 h 609"/>
              <a:gd name="T32" fmla="*/ 59593860 w 467"/>
              <a:gd name="T33" fmla="*/ 64961310 h 609"/>
              <a:gd name="T34" fmla="*/ 25707164 w 467"/>
              <a:gd name="T35" fmla="*/ 20057771 h 609"/>
              <a:gd name="T36" fmla="*/ 22850808 w 467"/>
              <a:gd name="T37" fmla="*/ 18246176 h 609"/>
              <a:gd name="T38" fmla="*/ 18306663 w 467"/>
              <a:gd name="T39" fmla="*/ 35715697 h 609"/>
              <a:gd name="T40" fmla="*/ 18306663 w 467"/>
              <a:gd name="T41" fmla="*/ 42962436 h 609"/>
              <a:gd name="T42" fmla="*/ 18306663 w 467"/>
              <a:gd name="T43" fmla="*/ 75054944 h 609"/>
              <a:gd name="T44" fmla="*/ 11035885 w 467"/>
              <a:gd name="T45" fmla="*/ 75054944 h 609"/>
              <a:gd name="T46" fmla="*/ 11035885 w 467"/>
              <a:gd name="T47" fmla="*/ 64961310 h 609"/>
              <a:gd name="T48" fmla="*/ 11035885 w 467"/>
              <a:gd name="T49" fmla="*/ 46585626 h 609"/>
              <a:gd name="T50" fmla="*/ 11035885 w 467"/>
              <a:gd name="T51" fmla="*/ 31057208 h 609"/>
              <a:gd name="T52" fmla="*/ 6362021 w 467"/>
              <a:gd name="T53" fmla="*/ 18246176 h 609"/>
              <a:gd name="T54" fmla="*/ 3635389 w 467"/>
              <a:gd name="T55" fmla="*/ 20057771 h 609"/>
              <a:gd name="T56" fmla="*/ 908757 w 467"/>
              <a:gd name="T57" fmla="*/ 13716829 h 609"/>
              <a:gd name="T58" fmla="*/ 11944645 w 467"/>
              <a:gd name="T59" fmla="*/ 1811596 h 609"/>
              <a:gd name="T60" fmla="*/ 14671276 w 467"/>
              <a:gd name="T61" fmla="*/ 0 h 609"/>
              <a:gd name="T62" fmla="*/ 17397906 w 467"/>
              <a:gd name="T63" fmla="*/ 1811596 h 609"/>
              <a:gd name="T64" fmla="*/ 28433795 w 467"/>
              <a:gd name="T65" fmla="*/ 13716829 h 609"/>
              <a:gd name="T66" fmla="*/ 25707164 w 467"/>
              <a:gd name="T67" fmla="*/ 20057771 h 60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467"/>
              <a:gd name="T103" fmla="*/ 0 h 609"/>
              <a:gd name="T104" fmla="*/ 467 w 467"/>
              <a:gd name="T105" fmla="*/ 609 h 60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467" h="609">
                <a:moveTo>
                  <a:pt x="459" y="502"/>
                </a:moveTo>
                <a:lnTo>
                  <a:pt x="459" y="502"/>
                </a:lnTo>
                <a:cubicBezTo>
                  <a:pt x="374" y="594"/>
                  <a:pt x="374" y="594"/>
                  <a:pt x="374" y="594"/>
                </a:cubicBezTo>
                <a:cubicBezTo>
                  <a:pt x="374" y="601"/>
                  <a:pt x="367" y="608"/>
                  <a:pt x="353" y="608"/>
                </a:cubicBezTo>
                <a:cubicBezTo>
                  <a:pt x="346" y="608"/>
                  <a:pt x="339" y="601"/>
                  <a:pt x="332" y="594"/>
                </a:cubicBezTo>
                <a:cubicBezTo>
                  <a:pt x="247" y="502"/>
                  <a:pt x="247" y="502"/>
                  <a:pt x="247" y="502"/>
                </a:cubicBezTo>
                <a:cubicBezTo>
                  <a:pt x="247" y="495"/>
                  <a:pt x="240" y="488"/>
                  <a:pt x="240" y="480"/>
                </a:cubicBezTo>
                <a:cubicBezTo>
                  <a:pt x="240" y="466"/>
                  <a:pt x="254" y="452"/>
                  <a:pt x="268" y="452"/>
                </a:cubicBezTo>
                <a:cubicBezTo>
                  <a:pt x="283" y="452"/>
                  <a:pt x="290" y="459"/>
                  <a:pt x="290" y="466"/>
                </a:cubicBezTo>
                <a:cubicBezTo>
                  <a:pt x="325" y="502"/>
                  <a:pt x="325" y="502"/>
                  <a:pt x="325" y="502"/>
                </a:cubicBezTo>
                <a:cubicBezTo>
                  <a:pt x="325" y="367"/>
                  <a:pt x="325" y="367"/>
                  <a:pt x="325" y="367"/>
                </a:cubicBezTo>
                <a:cubicBezTo>
                  <a:pt x="325" y="247"/>
                  <a:pt x="325" y="247"/>
                  <a:pt x="325" y="247"/>
                </a:cubicBezTo>
                <a:cubicBezTo>
                  <a:pt x="325" y="106"/>
                  <a:pt x="325" y="106"/>
                  <a:pt x="325" y="106"/>
                </a:cubicBezTo>
                <a:cubicBezTo>
                  <a:pt x="325" y="28"/>
                  <a:pt x="325" y="28"/>
                  <a:pt x="325" y="28"/>
                </a:cubicBezTo>
                <a:cubicBezTo>
                  <a:pt x="325" y="14"/>
                  <a:pt x="339" y="0"/>
                  <a:pt x="353" y="0"/>
                </a:cubicBezTo>
                <a:cubicBezTo>
                  <a:pt x="374" y="0"/>
                  <a:pt x="381" y="14"/>
                  <a:pt x="381" y="28"/>
                </a:cubicBezTo>
                <a:cubicBezTo>
                  <a:pt x="381" y="212"/>
                  <a:pt x="381" y="212"/>
                  <a:pt x="381" y="212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81" y="332"/>
                  <a:pt x="381" y="332"/>
                  <a:pt x="381" y="332"/>
                </a:cubicBezTo>
                <a:cubicBezTo>
                  <a:pt x="381" y="502"/>
                  <a:pt x="381" y="502"/>
                  <a:pt x="381" y="502"/>
                </a:cubicBezTo>
                <a:cubicBezTo>
                  <a:pt x="417" y="466"/>
                  <a:pt x="417" y="466"/>
                  <a:pt x="417" y="466"/>
                </a:cubicBezTo>
                <a:cubicBezTo>
                  <a:pt x="424" y="459"/>
                  <a:pt x="431" y="452"/>
                  <a:pt x="438" y="452"/>
                </a:cubicBezTo>
                <a:cubicBezTo>
                  <a:pt x="459" y="452"/>
                  <a:pt x="466" y="466"/>
                  <a:pt x="466" y="480"/>
                </a:cubicBezTo>
                <a:cubicBezTo>
                  <a:pt x="466" y="488"/>
                  <a:pt x="466" y="495"/>
                  <a:pt x="459" y="502"/>
                </a:cubicBezTo>
                <a:close/>
                <a:moveTo>
                  <a:pt x="198" y="155"/>
                </a:moveTo>
                <a:lnTo>
                  <a:pt x="198" y="155"/>
                </a:lnTo>
                <a:cubicBezTo>
                  <a:pt x="183" y="155"/>
                  <a:pt x="176" y="148"/>
                  <a:pt x="176" y="141"/>
                </a:cubicBezTo>
                <a:cubicBezTo>
                  <a:pt x="141" y="106"/>
                  <a:pt x="141" y="106"/>
                  <a:pt x="141" y="106"/>
                </a:cubicBezTo>
                <a:cubicBezTo>
                  <a:pt x="141" y="276"/>
                  <a:pt x="141" y="276"/>
                  <a:pt x="141" y="276"/>
                </a:cubicBezTo>
                <a:cubicBezTo>
                  <a:pt x="141" y="332"/>
                  <a:pt x="141" y="332"/>
                  <a:pt x="141" y="332"/>
                </a:cubicBezTo>
                <a:cubicBezTo>
                  <a:pt x="141" y="396"/>
                  <a:pt x="141" y="396"/>
                  <a:pt x="141" y="396"/>
                </a:cubicBezTo>
                <a:cubicBezTo>
                  <a:pt x="141" y="580"/>
                  <a:pt x="141" y="580"/>
                  <a:pt x="141" y="580"/>
                </a:cubicBezTo>
                <a:cubicBezTo>
                  <a:pt x="141" y="594"/>
                  <a:pt x="127" y="608"/>
                  <a:pt x="113" y="608"/>
                </a:cubicBezTo>
                <a:cubicBezTo>
                  <a:pt x="92" y="608"/>
                  <a:pt x="85" y="594"/>
                  <a:pt x="85" y="580"/>
                </a:cubicBezTo>
                <a:cubicBezTo>
                  <a:pt x="85" y="502"/>
                  <a:pt x="85" y="502"/>
                  <a:pt x="85" y="502"/>
                </a:cubicBezTo>
                <a:cubicBezTo>
                  <a:pt x="85" y="360"/>
                  <a:pt x="85" y="360"/>
                  <a:pt x="85" y="360"/>
                </a:cubicBezTo>
                <a:cubicBezTo>
                  <a:pt x="85" y="240"/>
                  <a:pt x="85" y="240"/>
                  <a:pt x="85" y="240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49" y="141"/>
                  <a:pt x="49" y="141"/>
                  <a:pt x="49" y="141"/>
                </a:cubicBezTo>
                <a:cubicBezTo>
                  <a:pt x="42" y="148"/>
                  <a:pt x="35" y="155"/>
                  <a:pt x="28" y="155"/>
                </a:cubicBezTo>
                <a:cubicBezTo>
                  <a:pt x="7" y="155"/>
                  <a:pt x="0" y="141"/>
                  <a:pt x="0" y="127"/>
                </a:cubicBezTo>
                <a:cubicBezTo>
                  <a:pt x="0" y="120"/>
                  <a:pt x="0" y="113"/>
                  <a:pt x="7" y="106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7"/>
                  <a:pt x="99" y="0"/>
                  <a:pt x="113" y="0"/>
                </a:cubicBezTo>
                <a:cubicBezTo>
                  <a:pt x="120" y="0"/>
                  <a:pt x="127" y="7"/>
                  <a:pt x="134" y="14"/>
                </a:cubicBezTo>
                <a:cubicBezTo>
                  <a:pt x="219" y="106"/>
                  <a:pt x="219" y="106"/>
                  <a:pt x="219" y="106"/>
                </a:cubicBezTo>
                <a:cubicBezTo>
                  <a:pt x="219" y="113"/>
                  <a:pt x="226" y="120"/>
                  <a:pt x="226" y="127"/>
                </a:cubicBezTo>
                <a:cubicBezTo>
                  <a:pt x="226" y="141"/>
                  <a:pt x="212" y="155"/>
                  <a:pt x="198" y="155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84">
            <a:extLst>
              <a:ext uri="{FF2B5EF4-FFF2-40B4-BE49-F238E27FC236}">
                <a16:creationId xmlns:a16="http://schemas.microsoft.com/office/drawing/2014/main" id="{EDB9BC04-0E8C-472A-94BB-93A7B2D9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3745981"/>
            <a:ext cx="217487" cy="168275"/>
          </a:xfrm>
          <a:custGeom>
            <a:avLst/>
            <a:gdLst>
              <a:gd name="T0" fmla="*/ 77525436 w 602"/>
              <a:gd name="T1" fmla="*/ 17398267 h 467"/>
              <a:gd name="T2" fmla="*/ 65518135 w 602"/>
              <a:gd name="T3" fmla="*/ 28434876 h 467"/>
              <a:gd name="T4" fmla="*/ 62777150 w 602"/>
              <a:gd name="T5" fmla="*/ 29343632 h 467"/>
              <a:gd name="T6" fmla="*/ 59906106 w 602"/>
              <a:gd name="T7" fmla="*/ 22851528 h 467"/>
              <a:gd name="T8" fmla="*/ 65518135 w 602"/>
              <a:gd name="T9" fmla="*/ 18307384 h 467"/>
              <a:gd name="T10" fmla="*/ 43330846 w 602"/>
              <a:gd name="T11" fmla="*/ 18307384 h 467"/>
              <a:gd name="T12" fmla="*/ 36021913 w 602"/>
              <a:gd name="T13" fmla="*/ 18307384 h 467"/>
              <a:gd name="T14" fmla="*/ 3654287 w 602"/>
              <a:gd name="T15" fmla="*/ 18307384 h 467"/>
              <a:gd name="T16" fmla="*/ 3654287 w 602"/>
              <a:gd name="T17" fmla="*/ 10906526 h 467"/>
              <a:gd name="T18" fmla="*/ 12920968 w 602"/>
              <a:gd name="T19" fmla="*/ 10906526 h 467"/>
              <a:gd name="T20" fmla="*/ 32236846 w 602"/>
              <a:gd name="T21" fmla="*/ 10906526 h 467"/>
              <a:gd name="T22" fmla="*/ 48029225 w 602"/>
              <a:gd name="T23" fmla="*/ 10906526 h 467"/>
              <a:gd name="T24" fmla="*/ 59906106 w 602"/>
              <a:gd name="T25" fmla="*/ 6362021 h 467"/>
              <a:gd name="T26" fmla="*/ 58992444 w 602"/>
              <a:gd name="T27" fmla="*/ 3635389 h 467"/>
              <a:gd name="T28" fmla="*/ 65518135 w 602"/>
              <a:gd name="T29" fmla="*/ 908757 h 467"/>
              <a:gd name="T30" fmla="*/ 77525436 w 602"/>
              <a:gd name="T31" fmla="*/ 11815286 h 467"/>
              <a:gd name="T32" fmla="*/ 78439098 w 602"/>
              <a:gd name="T33" fmla="*/ 14671996 h 467"/>
              <a:gd name="T34" fmla="*/ 913662 w 602"/>
              <a:gd name="T35" fmla="*/ 43106506 h 467"/>
              <a:gd name="T36" fmla="*/ 913662 w 602"/>
              <a:gd name="T37" fmla="*/ 43106506 h 467"/>
              <a:gd name="T38" fmla="*/ 13834630 w 602"/>
              <a:gd name="T39" fmla="*/ 32070263 h 467"/>
              <a:gd name="T40" fmla="*/ 19316239 w 602"/>
              <a:gd name="T41" fmla="*/ 34796894 h 467"/>
              <a:gd name="T42" fmla="*/ 18402578 w 602"/>
              <a:gd name="T43" fmla="*/ 37523525 h 467"/>
              <a:gd name="T44" fmla="*/ 30409884 w 602"/>
              <a:gd name="T45" fmla="*/ 42197749 h 467"/>
              <a:gd name="T46" fmla="*/ 47115552 w 602"/>
              <a:gd name="T47" fmla="*/ 42197749 h 467"/>
              <a:gd name="T48" fmla="*/ 65518135 w 602"/>
              <a:gd name="T49" fmla="*/ 42197749 h 467"/>
              <a:gd name="T50" fmla="*/ 74654031 w 602"/>
              <a:gd name="T51" fmla="*/ 42197749 h 467"/>
              <a:gd name="T52" fmla="*/ 74654031 w 602"/>
              <a:gd name="T53" fmla="*/ 49468536 h 467"/>
              <a:gd name="T54" fmla="*/ 43330846 w 602"/>
              <a:gd name="T55" fmla="*/ 49468536 h 467"/>
              <a:gd name="T56" fmla="*/ 36021913 w 602"/>
              <a:gd name="T57" fmla="*/ 49468536 h 467"/>
              <a:gd name="T58" fmla="*/ 12920968 w 602"/>
              <a:gd name="T59" fmla="*/ 49468536 h 467"/>
              <a:gd name="T60" fmla="*/ 18402578 w 602"/>
              <a:gd name="T61" fmla="*/ 54142760 h 467"/>
              <a:gd name="T62" fmla="*/ 15661592 w 602"/>
              <a:gd name="T63" fmla="*/ 60505139 h 467"/>
              <a:gd name="T64" fmla="*/ 13834630 w 602"/>
              <a:gd name="T65" fmla="*/ 59596022 h 467"/>
              <a:gd name="T66" fmla="*/ 913662 w 602"/>
              <a:gd name="T67" fmla="*/ 48559779 h 467"/>
              <a:gd name="T68" fmla="*/ 913662 w 602"/>
              <a:gd name="T69" fmla="*/ 43106506 h 46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02"/>
              <a:gd name="T106" fmla="*/ 0 h 467"/>
              <a:gd name="T107" fmla="*/ 602 w 602"/>
              <a:gd name="T108" fmla="*/ 467 h 467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02" h="467">
                <a:moveTo>
                  <a:pt x="594" y="134"/>
                </a:moveTo>
                <a:lnTo>
                  <a:pt x="594" y="134"/>
                </a:lnTo>
                <a:cubicBezTo>
                  <a:pt x="502" y="219"/>
                  <a:pt x="502" y="219"/>
                  <a:pt x="502" y="219"/>
                </a:cubicBezTo>
                <a:cubicBezTo>
                  <a:pt x="495" y="219"/>
                  <a:pt x="488" y="226"/>
                  <a:pt x="481" y="226"/>
                </a:cubicBezTo>
                <a:cubicBezTo>
                  <a:pt x="467" y="226"/>
                  <a:pt x="452" y="212"/>
                  <a:pt x="452" y="198"/>
                </a:cubicBezTo>
                <a:cubicBezTo>
                  <a:pt x="452" y="183"/>
                  <a:pt x="459" y="176"/>
                  <a:pt x="459" y="176"/>
                </a:cubicBezTo>
                <a:cubicBezTo>
                  <a:pt x="502" y="141"/>
                  <a:pt x="502" y="141"/>
                  <a:pt x="502" y="141"/>
                </a:cubicBezTo>
                <a:cubicBezTo>
                  <a:pt x="332" y="141"/>
                  <a:pt x="332" y="141"/>
                  <a:pt x="332" y="141"/>
                </a:cubicBezTo>
                <a:cubicBezTo>
                  <a:pt x="276" y="141"/>
                  <a:pt x="276" y="141"/>
                  <a:pt x="276" y="141"/>
                </a:cubicBezTo>
                <a:cubicBezTo>
                  <a:pt x="205" y="141"/>
                  <a:pt x="205" y="141"/>
                  <a:pt x="205" y="141"/>
                </a:cubicBezTo>
                <a:cubicBezTo>
                  <a:pt x="28" y="141"/>
                  <a:pt x="28" y="141"/>
                  <a:pt x="28" y="141"/>
                </a:cubicBezTo>
                <a:cubicBezTo>
                  <a:pt x="14" y="141"/>
                  <a:pt x="0" y="127"/>
                  <a:pt x="0" y="113"/>
                </a:cubicBezTo>
                <a:cubicBezTo>
                  <a:pt x="0" y="91"/>
                  <a:pt x="14" y="84"/>
                  <a:pt x="28" y="84"/>
                </a:cubicBezTo>
                <a:cubicBezTo>
                  <a:pt x="99" y="84"/>
                  <a:pt x="99" y="84"/>
                  <a:pt x="99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368" y="84"/>
                  <a:pt x="368" y="84"/>
                  <a:pt x="368" y="84"/>
                </a:cubicBezTo>
                <a:cubicBezTo>
                  <a:pt x="502" y="84"/>
                  <a:pt x="502" y="84"/>
                  <a:pt x="502" y="84"/>
                </a:cubicBezTo>
                <a:cubicBezTo>
                  <a:pt x="459" y="49"/>
                  <a:pt x="459" y="49"/>
                  <a:pt x="459" y="49"/>
                </a:cubicBezTo>
                <a:cubicBezTo>
                  <a:pt x="459" y="42"/>
                  <a:pt x="452" y="35"/>
                  <a:pt x="452" y="28"/>
                </a:cubicBezTo>
                <a:cubicBezTo>
                  <a:pt x="452" y="7"/>
                  <a:pt x="467" y="0"/>
                  <a:pt x="481" y="0"/>
                </a:cubicBezTo>
                <a:cubicBezTo>
                  <a:pt x="488" y="0"/>
                  <a:pt x="495" y="0"/>
                  <a:pt x="502" y="7"/>
                </a:cubicBezTo>
                <a:cubicBezTo>
                  <a:pt x="594" y="91"/>
                  <a:pt x="594" y="91"/>
                  <a:pt x="594" y="91"/>
                </a:cubicBezTo>
                <a:cubicBezTo>
                  <a:pt x="601" y="91"/>
                  <a:pt x="601" y="98"/>
                  <a:pt x="601" y="113"/>
                </a:cubicBezTo>
                <a:cubicBezTo>
                  <a:pt x="601" y="120"/>
                  <a:pt x="601" y="127"/>
                  <a:pt x="594" y="134"/>
                </a:cubicBezTo>
                <a:close/>
                <a:moveTo>
                  <a:pt x="7" y="332"/>
                </a:moveTo>
                <a:lnTo>
                  <a:pt x="7" y="332"/>
                </a:lnTo>
                <a:cubicBezTo>
                  <a:pt x="106" y="247"/>
                  <a:pt x="106" y="247"/>
                  <a:pt x="106" y="247"/>
                </a:cubicBezTo>
                <a:cubicBezTo>
                  <a:pt x="106" y="247"/>
                  <a:pt x="113" y="240"/>
                  <a:pt x="120" y="240"/>
                </a:cubicBezTo>
                <a:cubicBezTo>
                  <a:pt x="141" y="240"/>
                  <a:pt x="148" y="254"/>
                  <a:pt x="148" y="268"/>
                </a:cubicBezTo>
                <a:cubicBezTo>
                  <a:pt x="148" y="282"/>
                  <a:pt x="148" y="289"/>
                  <a:pt x="141" y="289"/>
                </a:cubicBezTo>
                <a:cubicBezTo>
                  <a:pt x="99" y="325"/>
                  <a:pt x="99" y="325"/>
                  <a:pt x="99" y="325"/>
                </a:cubicBezTo>
                <a:cubicBezTo>
                  <a:pt x="233" y="325"/>
                  <a:pt x="233" y="325"/>
                  <a:pt x="233" y="325"/>
                </a:cubicBezTo>
                <a:cubicBezTo>
                  <a:pt x="361" y="325"/>
                  <a:pt x="361" y="325"/>
                  <a:pt x="361" y="325"/>
                </a:cubicBezTo>
                <a:cubicBezTo>
                  <a:pt x="502" y="325"/>
                  <a:pt x="502" y="325"/>
                  <a:pt x="502" y="325"/>
                </a:cubicBezTo>
                <a:cubicBezTo>
                  <a:pt x="572" y="325"/>
                  <a:pt x="572" y="325"/>
                  <a:pt x="572" y="325"/>
                </a:cubicBezTo>
                <a:cubicBezTo>
                  <a:pt x="594" y="325"/>
                  <a:pt x="601" y="339"/>
                  <a:pt x="601" y="353"/>
                </a:cubicBezTo>
                <a:cubicBezTo>
                  <a:pt x="601" y="374"/>
                  <a:pt x="594" y="381"/>
                  <a:pt x="572" y="381"/>
                </a:cubicBezTo>
                <a:cubicBezTo>
                  <a:pt x="396" y="381"/>
                  <a:pt x="396" y="381"/>
                  <a:pt x="396" y="381"/>
                </a:cubicBezTo>
                <a:cubicBezTo>
                  <a:pt x="332" y="381"/>
                  <a:pt x="332" y="381"/>
                  <a:pt x="332" y="381"/>
                </a:cubicBezTo>
                <a:cubicBezTo>
                  <a:pt x="276" y="381"/>
                  <a:pt x="276" y="381"/>
                  <a:pt x="276" y="381"/>
                </a:cubicBezTo>
                <a:cubicBezTo>
                  <a:pt x="99" y="381"/>
                  <a:pt x="99" y="381"/>
                  <a:pt x="99" y="381"/>
                </a:cubicBezTo>
                <a:cubicBezTo>
                  <a:pt x="141" y="417"/>
                  <a:pt x="141" y="417"/>
                  <a:pt x="141" y="417"/>
                </a:cubicBezTo>
                <a:cubicBezTo>
                  <a:pt x="148" y="424"/>
                  <a:pt x="148" y="431"/>
                  <a:pt x="148" y="438"/>
                </a:cubicBezTo>
                <a:cubicBezTo>
                  <a:pt x="148" y="459"/>
                  <a:pt x="141" y="466"/>
                  <a:pt x="120" y="466"/>
                </a:cubicBezTo>
                <a:cubicBezTo>
                  <a:pt x="113" y="466"/>
                  <a:pt x="106" y="466"/>
                  <a:pt x="106" y="459"/>
                </a:cubicBezTo>
                <a:cubicBezTo>
                  <a:pt x="7" y="374"/>
                  <a:pt x="7" y="374"/>
                  <a:pt x="7" y="374"/>
                </a:cubicBezTo>
                <a:cubicBezTo>
                  <a:pt x="7" y="374"/>
                  <a:pt x="0" y="367"/>
                  <a:pt x="0" y="353"/>
                </a:cubicBezTo>
                <a:cubicBezTo>
                  <a:pt x="0" y="346"/>
                  <a:pt x="7" y="339"/>
                  <a:pt x="7" y="332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Freeform 85">
            <a:extLst>
              <a:ext uri="{FF2B5EF4-FFF2-40B4-BE49-F238E27FC236}">
                <a16:creationId xmlns:a16="http://schemas.microsoft.com/office/drawing/2014/main" id="{FE5B5D7A-2B58-4659-B29D-8A5A943BD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9088" y="3342756"/>
            <a:ext cx="150812" cy="217487"/>
          </a:xfrm>
          <a:custGeom>
            <a:avLst/>
            <a:gdLst>
              <a:gd name="T0" fmla="*/ 50635317 w 418"/>
              <a:gd name="T1" fmla="*/ 78441988 h 602"/>
              <a:gd name="T2" fmla="*/ 50635317 w 418"/>
              <a:gd name="T3" fmla="*/ 78441988 h 602"/>
              <a:gd name="T4" fmla="*/ 3644744 w 418"/>
              <a:gd name="T5" fmla="*/ 78441988 h 602"/>
              <a:gd name="T6" fmla="*/ 0 w 418"/>
              <a:gd name="T7" fmla="*/ 74656921 h 602"/>
              <a:gd name="T8" fmla="*/ 0 w 418"/>
              <a:gd name="T9" fmla="*/ 28583644 h 602"/>
              <a:gd name="T10" fmla="*/ 3644744 w 418"/>
              <a:gd name="T11" fmla="*/ 24928997 h 602"/>
              <a:gd name="T12" fmla="*/ 18353604 w 418"/>
              <a:gd name="T13" fmla="*/ 24928997 h 602"/>
              <a:gd name="T14" fmla="*/ 18353604 w 418"/>
              <a:gd name="T15" fmla="*/ 32238291 h 602"/>
              <a:gd name="T16" fmla="*/ 7289488 w 418"/>
              <a:gd name="T17" fmla="*/ 32238291 h 602"/>
              <a:gd name="T18" fmla="*/ 7289488 w 418"/>
              <a:gd name="T19" fmla="*/ 71002274 h 602"/>
              <a:gd name="T20" fmla="*/ 46860677 w 418"/>
              <a:gd name="T21" fmla="*/ 71002274 h 602"/>
              <a:gd name="T22" fmla="*/ 46860677 w 418"/>
              <a:gd name="T23" fmla="*/ 32238291 h 602"/>
              <a:gd name="T24" fmla="*/ 33973832 w 418"/>
              <a:gd name="T25" fmla="*/ 32238291 h 602"/>
              <a:gd name="T26" fmla="*/ 33973832 w 418"/>
              <a:gd name="T27" fmla="*/ 24928997 h 602"/>
              <a:gd name="T28" fmla="*/ 50635317 w 418"/>
              <a:gd name="T29" fmla="*/ 24928997 h 602"/>
              <a:gd name="T30" fmla="*/ 54280060 w 418"/>
              <a:gd name="T31" fmla="*/ 28583644 h 602"/>
              <a:gd name="T32" fmla="*/ 54280060 w 418"/>
              <a:gd name="T33" fmla="*/ 74656921 h 602"/>
              <a:gd name="T34" fmla="*/ 50635317 w 418"/>
              <a:gd name="T35" fmla="*/ 78441988 h 602"/>
              <a:gd name="T36" fmla="*/ 37748821 w 418"/>
              <a:gd name="T37" fmla="*/ 19316962 h 602"/>
              <a:gd name="T38" fmla="*/ 37748821 w 418"/>
              <a:gd name="T39" fmla="*/ 19316962 h 602"/>
              <a:gd name="T40" fmla="*/ 35015084 w 418"/>
              <a:gd name="T41" fmla="*/ 18403300 h 602"/>
              <a:gd name="T42" fmla="*/ 35015084 w 418"/>
              <a:gd name="T43" fmla="*/ 18403300 h 602"/>
              <a:gd name="T44" fmla="*/ 30329089 w 418"/>
              <a:gd name="T45" fmla="*/ 12921329 h 602"/>
              <a:gd name="T46" fmla="*/ 30329089 w 418"/>
              <a:gd name="T47" fmla="*/ 35892577 h 602"/>
              <a:gd name="T48" fmla="*/ 30329089 w 418"/>
              <a:gd name="T49" fmla="*/ 35892577 h 602"/>
              <a:gd name="T50" fmla="*/ 26684347 w 418"/>
              <a:gd name="T51" fmla="*/ 39677644 h 602"/>
              <a:gd name="T52" fmla="*/ 23039599 w 418"/>
              <a:gd name="T53" fmla="*/ 35892577 h 602"/>
              <a:gd name="T54" fmla="*/ 23039599 w 418"/>
              <a:gd name="T55" fmla="*/ 35892577 h 602"/>
              <a:gd name="T56" fmla="*/ 23039599 w 418"/>
              <a:gd name="T57" fmla="*/ 12921329 h 602"/>
              <a:gd name="T58" fmla="*/ 18353604 w 418"/>
              <a:gd name="T59" fmla="*/ 18403300 h 602"/>
              <a:gd name="T60" fmla="*/ 18353604 w 418"/>
              <a:gd name="T61" fmla="*/ 18403300 h 602"/>
              <a:gd name="T62" fmla="*/ 15620228 w 418"/>
              <a:gd name="T63" fmla="*/ 19316962 h 602"/>
              <a:gd name="T64" fmla="*/ 11975485 w 418"/>
              <a:gd name="T65" fmla="*/ 15662315 h 602"/>
              <a:gd name="T66" fmla="*/ 12886490 w 418"/>
              <a:gd name="T67" fmla="*/ 13834991 h 602"/>
              <a:gd name="T68" fmla="*/ 12886490 w 418"/>
              <a:gd name="T69" fmla="*/ 13834991 h 602"/>
              <a:gd name="T70" fmla="*/ 23950970 w 418"/>
              <a:gd name="T71" fmla="*/ 913662 h 602"/>
              <a:gd name="T72" fmla="*/ 23950970 w 418"/>
              <a:gd name="T73" fmla="*/ 913662 h 602"/>
              <a:gd name="T74" fmla="*/ 26684347 w 418"/>
              <a:gd name="T75" fmla="*/ 0 h 602"/>
              <a:gd name="T76" fmla="*/ 29418084 w 418"/>
              <a:gd name="T77" fmla="*/ 913662 h 602"/>
              <a:gd name="T78" fmla="*/ 29418084 w 418"/>
              <a:gd name="T79" fmla="*/ 913662 h 602"/>
              <a:gd name="T80" fmla="*/ 40482198 w 418"/>
              <a:gd name="T81" fmla="*/ 13834991 h 602"/>
              <a:gd name="T82" fmla="*/ 40482198 w 418"/>
              <a:gd name="T83" fmla="*/ 13834991 h 602"/>
              <a:gd name="T84" fmla="*/ 41393564 w 418"/>
              <a:gd name="T85" fmla="*/ 15662315 h 602"/>
              <a:gd name="T86" fmla="*/ 37748821 w 418"/>
              <a:gd name="T87" fmla="*/ 19316962 h 60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418"/>
              <a:gd name="T133" fmla="*/ 0 h 602"/>
              <a:gd name="T134" fmla="*/ 418 w 418"/>
              <a:gd name="T135" fmla="*/ 602 h 60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418" h="602">
                <a:moveTo>
                  <a:pt x="389" y="601"/>
                </a:moveTo>
                <a:lnTo>
                  <a:pt x="389" y="601"/>
                </a:lnTo>
                <a:cubicBezTo>
                  <a:pt x="28" y="601"/>
                  <a:pt x="28" y="601"/>
                  <a:pt x="28" y="601"/>
                </a:cubicBezTo>
                <a:cubicBezTo>
                  <a:pt x="14" y="601"/>
                  <a:pt x="0" y="593"/>
                  <a:pt x="0" y="572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198"/>
                  <a:pt x="14" y="191"/>
                  <a:pt x="28" y="191"/>
                </a:cubicBezTo>
                <a:cubicBezTo>
                  <a:pt x="141" y="191"/>
                  <a:pt x="141" y="191"/>
                  <a:pt x="141" y="191"/>
                </a:cubicBezTo>
                <a:cubicBezTo>
                  <a:pt x="141" y="247"/>
                  <a:pt x="141" y="247"/>
                  <a:pt x="141" y="247"/>
                </a:cubicBezTo>
                <a:cubicBezTo>
                  <a:pt x="56" y="247"/>
                  <a:pt x="56" y="247"/>
                  <a:pt x="56" y="247"/>
                </a:cubicBezTo>
                <a:cubicBezTo>
                  <a:pt x="56" y="544"/>
                  <a:pt x="56" y="544"/>
                  <a:pt x="56" y="544"/>
                </a:cubicBezTo>
                <a:cubicBezTo>
                  <a:pt x="360" y="544"/>
                  <a:pt x="360" y="544"/>
                  <a:pt x="360" y="544"/>
                </a:cubicBezTo>
                <a:cubicBezTo>
                  <a:pt x="360" y="247"/>
                  <a:pt x="360" y="247"/>
                  <a:pt x="360" y="247"/>
                </a:cubicBezTo>
                <a:cubicBezTo>
                  <a:pt x="261" y="247"/>
                  <a:pt x="261" y="247"/>
                  <a:pt x="261" y="247"/>
                </a:cubicBezTo>
                <a:cubicBezTo>
                  <a:pt x="261" y="191"/>
                  <a:pt x="261" y="191"/>
                  <a:pt x="261" y="191"/>
                </a:cubicBezTo>
                <a:cubicBezTo>
                  <a:pt x="389" y="191"/>
                  <a:pt x="389" y="191"/>
                  <a:pt x="389" y="191"/>
                </a:cubicBezTo>
                <a:cubicBezTo>
                  <a:pt x="403" y="191"/>
                  <a:pt x="417" y="198"/>
                  <a:pt x="417" y="219"/>
                </a:cubicBezTo>
                <a:cubicBezTo>
                  <a:pt x="417" y="572"/>
                  <a:pt x="417" y="572"/>
                  <a:pt x="417" y="572"/>
                </a:cubicBezTo>
                <a:cubicBezTo>
                  <a:pt x="417" y="593"/>
                  <a:pt x="403" y="601"/>
                  <a:pt x="389" y="601"/>
                </a:cubicBezTo>
                <a:close/>
                <a:moveTo>
                  <a:pt x="290" y="148"/>
                </a:moveTo>
                <a:lnTo>
                  <a:pt x="290" y="148"/>
                </a:lnTo>
                <a:cubicBezTo>
                  <a:pt x="283" y="148"/>
                  <a:pt x="276" y="148"/>
                  <a:pt x="269" y="141"/>
                </a:cubicBezTo>
                <a:cubicBezTo>
                  <a:pt x="233" y="99"/>
                  <a:pt x="233" y="99"/>
                  <a:pt x="233" y="99"/>
                </a:cubicBezTo>
                <a:cubicBezTo>
                  <a:pt x="233" y="275"/>
                  <a:pt x="233" y="275"/>
                  <a:pt x="233" y="275"/>
                </a:cubicBezTo>
                <a:cubicBezTo>
                  <a:pt x="233" y="290"/>
                  <a:pt x="226" y="304"/>
                  <a:pt x="205" y="304"/>
                </a:cubicBezTo>
                <a:cubicBezTo>
                  <a:pt x="191" y="304"/>
                  <a:pt x="177" y="290"/>
                  <a:pt x="177" y="275"/>
                </a:cubicBezTo>
                <a:cubicBezTo>
                  <a:pt x="177" y="99"/>
                  <a:pt x="177" y="99"/>
                  <a:pt x="177" y="99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141" y="148"/>
                  <a:pt x="134" y="148"/>
                  <a:pt x="120" y="148"/>
                </a:cubicBezTo>
                <a:cubicBezTo>
                  <a:pt x="106" y="148"/>
                  <a:pt x="92" y="141"/>
                  <a:pt x="92" y="120"/>
                </a:cubicBezTo>
                <a:cubicBezTo>
                  <a:pt x="92" y="113"/>
                  <a:pt x="99" y="106"/>
                  <a:pt x="99" y="106"/>
                </a:cubicBezTo>
                <a:cubicBezTo>
                  <a:pt x="184" y="7"/>
                  <a:pt x="184" y="7"/>
                  <a:pt x="184" y="7"/>
                </a:cubicBezTo>
                <a:cubicBezTo>
                  <a:pt x="191" y="7"/>
                  <a:pt x="198" y="0"/>
                  <a:pt x="205" y="0"/>
                </a:cubicBezTo>
                <a:cubicBezTo>
                  <a:pt x="219" y="0"/>
                  <a:pt x="226" y="7"/>
                  <a:pt x="226" y="7"/>
                </a:cubicBezTo>
                <a:cubicBezTo>
                  <a:pt x="311" y="106"/>
                  <a:pt x="311" y="106"/>
                  <a:pt x="311" y="106"/>
                </a:cubicBezTo>
                <a:cubicBezTo>
                  <a:pt x="318" y="106"/>
                  <a:pt x="318" y="113"/>
                  <a:pt x="318" y="120"/>
                </a:cubicBezTo>
                <a:cubicBezTo>
                  <a:pt x="318" y="141"/>
                  <a:pt x="311" y="148"/>
                  <a:pt x="290" y="14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Freeform 86">
            <a:extLst>
              <a:ext uri="{FF2B5EF4-FFF2-40B4-BE49-F238E27FC236}">
                <a16:creationId xmlns:a16="http://schemas.microsoft.com/office/drawing/2014/main" id="{A2198577-7D2A-43F5-85B9-E70C6D01C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3361806"/>
            <a:ext cx="177800" cy="176212"/>
          </a:xfrm>
          <a:custGeom>
            <a:avLst/>
            <a:gdLst>
              <a:gd name="T0" fmla="*/ 60007149 w 496"/>
              <a:gd name="T1" fmla="*/ 22075148 h 489"/>
              <a:gd name="T2" fmla="*/ 60007149 w 496"/>
              <a:gd name="T3" fmla="*/ 22075148 h 489"/>
              <a:gd name="T4" fmla="*/ 60007149 w 496"/>
              <a:gd name="T5" fmla="*/ 22075148 h 489"/>
              <a:gd name="T6" fmla="*/ 56409209 w 496"/>
              <a:gd name="T7" fmla="*/ 18439199 h 489"/>
              <a:gd name="T8" fmla="*/ 56409209 w 496"/>
              <a:gd name="T9" fmla="*/ 12855551 h 489"/>
              <a:gd name="T10" fmla="*/ 38162836 w 496"/>
              <a:gd name="T11" fmla="*/ 31294750 h 489"/>
              <a:gd name="T12" fmla="*/ 38162836 w 496"/>
              <a:gd name="T13" fmla="*/ 31294750 h 489"/>
              <a:gd name="T14" fmla="*/ 35464650 w 496"/>
              <a:gd name="T15" fmla="*/ 32203557 h 489"/>
              <a:gd name="T16" fmla="*/ 31866710 w 496"/>
              <a:gd name="T17" fmla="*/ 28437882 h 489"/>
              <a:gd name="T18" fmla="*/ 32766106 w 496"/>
              <a:gd name="T19" fmla="*/ 25711101 h 489"/>
              <a:gd name="T20" fmla="*/ 32766106 w 496"/>
              <a:gd name="T21" fmla="*/ 25711101 h 489"/>
              <a:gd name="T22" fmla="*/ 50883789 w 496"/>
              <a:gd name="T23" fmla="*/ 7401626 h 489"/>
              <a:gd name="T24" fmla="*/ 45487047 w 496"/>
              <a:gd name="T25" fmla="*/ 7401626 h 489"/>
              <a:gd name="T26" fmla="*/ 41889466 w 496"/>
              <a:gd name="T27" fmla="*/ 3765676 h 489"/>
              <a:gd name="T28" fmla="*/ 45487047 w 496"/>
              <a:gd name="T29" fmla="*/ 0 h 489"/>
              <a:gd name="T30" fmla="*/ 60007149 w 496"/>
              <a:gd name="T31" fmla="*/ 0 h 489"/>
              <a:gd name="T32" fmla="*/ 63605089 w 496"/>
              <a:gd name="T33" fmla="*/ 3765676 h 489"/>
              <a:gd name="T34" fmla="*/ 63605089 w 496"/>
              <a:gd name="T35" fmla="*/ 18439199 h 489"/>
              <a:gd name="T36" fmla="*/ 60007149 w 496"/>
              <a:gd name="T37" fmla="*/ 22075148 h 489"/>
              <a:gd name="T38" fmla="*/ 30967315 w 496"/>
              <a:gd name="T39" fmla="*/ 7401626 h 489"/>
              <a:gd name="T40" fmla="*/ 30967315 w 496"/>
              <a:gd name="T41" fmla="*/ 7401626 h 489"/>
              <a:gd name="T42" fmla="*/ 30967315 w 496"/>
              <a:gd name="T43" fmla="*/ 7401626 h 489"/>
              <a:gd name="T44" fmla="*/ 7324214 w 496"/>
              <a:gd name="T45" fmla="*/ 7401626 h 489"/>
              <a:gd name="T46" fmla="*/ 7324214 w 496"/>
              <a:gd name="T47" fmla="*/ 55966958 h 489"/>
              <a:gd name="T48" fmla="*/ 56409209 w 496"/>
              <a:gd name="T49" fmla="*/ 55966958 h 489"/>
              <a:gd name="T50" fmla="*/ 56409209 w 496"/>
              <a:gd name="T51" fmla="*/ 52331010 h 489"/>
              <a:gd name="T52" fmla="*/ 56409209 w 496"/>
              <a:gd name="T53" fmla="*/ 33112724 h 489"/>
              <a:gd name="T54" fmla="*/ 56409209 w 496"/>
              <a:gd name="T55" fmla="*/ 33112724 h 489"/>
              <a:gd name="T56" fmla="*/ 56409209 w 496"/>
              <a:gd name="T57" fmla="*/ 24801934 h 489"/>
              <a:gd name="T58" fmla="*/ 60007149 w 496"/>
              <a:gd name="T59" fmla="*/ 25711101 h 489"/>
              <a:gd name="T60" fmla="*/ 63605089 w 496"/>
              <a:gd name="T61" fmla="*/ 24801934 h 489"/>
              <a:gd name="T62" fmla="*/ 63605089 w 496"/>
              <a:gd name="T63" fmla="*/ 35839505 h 489"/>
              <a:gd name="T64" fmla="*/ 63605089 w 496"/>
              <a:gd name="T65" fmla="*/ 35839505 h 489"/>
              <a:gd name="T66" fmla="*/ 63605089 w 496"/>
              <a:gd name="T67" fmla="*/ 59732632 h 489"/>
              <a:gd name="T68" fmla="*/ 60007149 w 496"/>
              <a:gd name="T69" fmla="*/ 63368581 h 489"/>
              <a:gd name="T70" fmla="*/ 3726273 w 496"/>
              <a:gd name="T71" fmla="*/ 63368581 h 489"/>
              <a:gd name="T72" fmla="*/ 0 w 496"/>
              <a:gd name="T73" fmla="*/ 59732632 h 489"/>
              <a:gd name="T74" fmla="*/ 0 w 496"/>
              <a:gd name="T75" fmla="*/ 3765676 h 489"/>
              <a:gd name="T76" fmla="*/ 3726273 w 496"/>
              <a:gd name="T77" fmla="*/ 0 h 489"/>
              <a:gd name="T78" fmla="*/ 30967315 w 496"/>
              <a:gd name="T79" fmla="*/ 0 h 489"/>
              <a:gd name="T80" fmla="*/ 30967315 w 496"/>
              <a:gd name="T81" fmla="*/ 0 h 489"/>
              <a:gd name="T82" fmla="*/ 39062590 w 496"/>
              <a:gd name="T83" fmla="*/ 0 h 489"/>
              <a:gd name="T84" fmla="*/ 38162836 w 496"/>
              <a:gd name="T85" fmla="*/ 3765676 h 489"/>
              <a:gd name="T86" fmla="*/ 39062590 w 496"/>
              <a:gd name="T87" fmla="*/ 7401626 h 489"/>
              <a:gd name="T88" fmla="*/ 30967315 w 496"/>
              <a:gd name="T89" fmla="*/ 7401626 h 4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96"/>
              <a:gd name="T136" fmla="*/ 0 h 489"/>
              <a:gd name="T137" fmla="*/ 496 w 496"/>
              <a:gd name="T138" fmla="*/ 489 h 489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96" h="489">
                <a:moveTo>
                  <a:pt x="467" y="170"/>
                </a:moveTo>
                <a:lnTo>
                  <a:pt x="467" y="170"/>
                </a:lnTo>
                <a:cubicBezTo>
                  <a:pt x="446" y="170"/>
                  <a:pt x="439" y="156"/>
                  <a:pt x="439" y="142"/>
                </a:cubicBezTo>
                <a:cubicBezTo>
                  <a:pt x="439" y="99"/>
                  <a:pt x="439" y="99"/>
                  <a:pt x="439" y="99"/>
                </a:cubicBezTo>
                <a:cubicBezTo>
                  <a:pt x="297" y="241"/>
                  <a:pt x="297" y="241"/>
                  <a:pt x="297" y="241"/>
                </a:cubicBezTo>
                <a:cubicBezTo>
                  <a:pt x="290" y="241"/>
                  <a:pt x="283" y="248"/>
                  <a:pt x="276" y="248"/>
                </a:cubicBezTo>
                <a:cubicBezTo>
                  <a:pt x="262" y="248"/>
                  <a:pt x="248" y="234"/>
                  <a:pt x="248" y="219"/>
                </a:cubicBezTo>
                <a:cubicBezTo>
                  <a:pt x="248" y="212"/>
                  <a:pt x="248" y="205"/>
                  <a:pt x="255" y="198"/>
                </a:cubicBezTo>
                <a:cubicBezTo>
                  <a:pt x="396" y="57"/>
                  <a:pt x="396" y="57"/>
                  <a:pt x="396" y="57"/>
                </a:cubicBezTo>
                <a:cubicBezTo>
                  <a:pt x="354" y="57"/>
                  <a:pt x="354" y="57"/>
                  <a:pt x="354" y="57"/>
                </a:cubicBezTo>
                <a:cubicBezTo>
                  <a:pt x="333" y="57"/>
                  <a:pt x="326" y="43"/>
                  <a:pt x="326" y="29"/>
                </a:cubicBezTo>
                <a:cubicBezTo>
                  <a:pt x="326" y="15"/>
                  <a:pt x="333" y="0"/>
                  <a:pt x="354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81" y="0"/>
                  <a:pt x="495" y="15"/>
                  <a:pt x="495" y="29"/>
                </a:cubicBezTo>
                <a:cubicBezTo>
                  <a:pt x="495" y="142"/>
                  <a:pt x="495" y="142"/>
                  <a:pt x="495" y="142"/>
                </a:cubicBezTo>
                <a:cubicBezTo>
                  <a:pt x="495" y="156"/>
                  <a:pt x="481" y="170"/>
                  <a:pt x="467" y="170"/>
                </a:cubicBezTo>
                <a:close/>
                <a:moveTo>
                  <a:pt x="241" y="57"/>
                </a:moveTo>
                <a:lnTo>
                  <a:pt x="241" y="57"/>
                </a:lnTo>
                <a:cubicBezTo>
                  <a:pt x="57" y="57"/>
                  <a:pt x="57" y="57"/>
                  <a:pt x="57" y="57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439" y="431"/>
                  <a:pt x="439" y="431"/>
                  <a:pt x="439" y="431"/>
                </a:cubicBezTo>
                <a:cubicBezTo>
                  <a:pt x="439" y="403"/>
                  <a:pt x="439" y="403"/>
                  <a:pt x="439" y="403"/>
                </a:cubicBezTo>
                <a:cubicBezTo>
                  <a:pt x="439" y="255"/>
                  <a:pt x="439" y="255"/>
                  <a:pt x="439" y="255"/>
                </a:cubicBezTo>
                <a:cubicBezTo>
                  <a:pt x="439" y="191"/>
                  <a:pt x="439" y="191"/>
                  <a:pt x="439" y="191"/>
                </a:cubicBezTo>
                <a:cubicBezTo>
                  <a:pt x="446" y="198"/>
                  <a:pt x="453" y="198"/>
                  <a:pt x="467" y="198"/>
                </a:cubicBezTo>
                <a:cubicBezTo>
                  <a:pt x="474" y="198"/>
                  <a:pt x="481" y="198"/>
                  <a:pt x="495" y="191"/>
                </a:cubicBezTo>
                <a:cubicBezTo>
                  <a:pt x="495" y="276"/>
                  <a:pt x="495" y="276"/>
                  <a:pt x="495" y="276"/>
                </a:cubicBezTo>
                <a:cubicBezTo>
                  <a:pt x="495" y="460"/>
                  <a:pt x="495" y="460"/>
                  <a:pt x="495" y="460"/>
                </a:cubicBezTo>
                <a:cubicBezTo>
                  <a:pt x="495" y="481"/>
                  <a:pt x="481" y="488"/>
                  <a:pt x="467" y="488"/>
                </a:cubicBezTo>
                <a:cubicBezTo>
                  <a:pt x="29" y="488"/>
                  <a:pt x="29" y="488"/>
                  <a:pt x="29" y="488"/>
                </a:cubicBezTo>
                <a:cubicBezTo>
                  <a:pt x="15" y="488"/>
                  <a:pt x="0" y="481"/>
                  <a:pt x="0" y="460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5" y="0"/>
                  <a:pt x="29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304" y="0"/>
                  <a:pt x="304" y="0"/>
                  <a:pt x="304" y="0"/>
                </a:cubicBezTo>
                <a:cubicBezTo>
                  <a:pt x="297" y="7"/>
                  <a:pt x="297" y="22"/>
                  <a:pt x="297" y="29"/>
                </a:cubicBezTo>
                <a:cubicBezTo>
                  <a:pt x="297" y="36"/>
                  <a:pt x="297" y="50"/>
                  <a:pt x="304" y="57"/>
                </a:cubicBezTo>
                <a:lnTo>
                  <a:pt x="241" y="57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Freeform 87">
            <a:extLst>
              <a:ext uri="{FF2B5EF4-FFF2-40B4-BE49-F238E27FC236}">
                <a16:creationId xmlns:a16="http://schemas.microsoft.com/office/drawing/2014/main" id="{6E9FED81-2FF7-4B6A-9EEB-C68E7BA07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8" y="3342756"/>
            <a:ext cx="217487" cy="217487"/>
          </a:xfrm>
          <a:custGeom>
            <a:avLst/>
            <a:gdLst>
              <a:gd name="T0" fmla="*/ 74654031 w 602"/>
              <a:gd name="T1" fmla="*/ 78441988 h 602"/>
              <a:gd name="T2" fmla="*/ 59906106 w 602"/>
              <a:gd name="T3" fmla="*/ 78441988 h 602"/>
              <a:gd name="T4" fmla="*/ 59906106 w 602"/>
              <a:gd name="T5" fmla="*/ 71002274 h 602"/>
              <a:gd name="T6" fmla="*/ 70999745 w 602"/>
              <a:gd name="T7" fmla="*/ 71002274 h 602"/>
              <a:gd name="T8" fmla="*/ 70999745 w 602"/>
              <a:gd name="T9" fmla="*/ 59908274 h 602"/>
              <a:gd name="T10" fmla="*/ 78439098 w 602"/>
              <a:gd name="T11" fmla="*/ 59908274 h 602"/>
              <a:gd name="T12" fmla="*/ 78439098 w 602"/>
              <a:gd name="T13" fmla="*/ 74656921 h 602"/>
              <a:gd name="T14" fmla="*/ 74654031 w 602"/>
              <a:gd name="T15" fmla="*/ 22057586 h 602"/>
              <a:gd name="T16" fmla="*/ 70999745 w 602"/>
              <a:gd name="T17" fmla="*/ 18403300 h 602"/>
              <a:gd name="T18" fmla="*/ 70999745 w 602"/>
              <a:gd name="T19" fmla="*/ 7308936 h 602"/>
              <a:gd name="T20" fmla="*/ 59906106 w 602"/>
              <a:gd name="T21" fmla="*/ 7308936 h 602"/>
              <a:gd name="T22" fmla="*/ 59906106 w 602"/>
              <a:gd name="T23" fmla="*/ 0 h 602"/>
              <a:gd name="T24" fmla="*/ 74654031 w 602"/>
              <a:gd name="T25" fmla="*/ 0 h 602"/>
              <a:gd name="T26" fmla="*/ 78439098 w 602"/>
              <a:gd name="T27" fmla="*/ 18403300 h 602"/>
              <a:gd name="T28" fmla="*/ 74654031 w 602"/>
              <a:gd name="T29" fmla="*/ 22057586 h 602"/>
              <a:gd name="T30" fmla="*/ 18402578 w 602"/>
              <a:gd name="T31" fmla="*/ 7308936 h 602"/>
              <a:gd name="T32" fmla="*/ 7308936 w 602"/>
              <a:gd name="T33" fmla="*/ 7308936 h 602"/>
              <a:gd name="T34" fmla="*/ 7308936 w 602"/>
              <a:gd name="T35" fmla="*/ 18403300 h 602"/>
              <a:gd name="T36" fmla="*/ 0 w 602"/>
              <a:gd name="T37" fmla="*/ 18403300 h 602"/>
              <a:gd name="T38" fmla="*/ 0 w 602"/>
              <a:gd name="T39" fmla="*/ 3654649 h 602"/>
              <a:gd name="T40" fmla="*/ 18402578 w 602"/>
              <a:gd name="T41" fmla="*/ 0 h 602"/>
              <a:gd name="T42" fmla="*/ 22056863 w 602"/>
              <a:gd name="T43" fmla="*/ 3654649 h 602"/>
              <a:gd name="T44" fmla="*/ 11093642 w 602"/>
              <a:gd name="T45" fmla="*/ 11094003 h 602"/>
              <a:gd name="T46" fmla="*/ 67345459 w 602"/>
              <a:gd name="T47" fmla="*/ 11094003 h 602"/>
              <a:gd name="T48" fmla="*/ 11093642 w 602"/>
              <a:gd name="T49" fmla="*/ 67347627 h 602"/>
              <a:gd name="T50" fmla="*/ 18402578 w 602"/>
              <a:gd name="T51" fmla="*/ 59908274 h 602"/>
              <a:gd name="T52" fmla="*/ 59906106 w 602"/>
              <a:gd name="T53" fmla="*/ 59908274 h 602"/>
              <a:gd name="T54" fmla="*/ 18402578 w 602"/>
              <a:gd name="T55" fmla="*/ 18403300 h 602"/>
              <a:gd name="T56" fmla="*/ 3654287 w 602"/>
              <a:gd name="T57" fmla="*/ 56253626 h 602"/>
              <a:gd name="T58" fmla="*/ 7308936 w 602"/>
              <a:gd name="T59" fmla="*/ 59908274 h 602"/>
              <a:gd name="T60" fmla="*/ 7308936 w 602"/>
              <a:gd name="T61" fmla="*/ 71002274 h 602"/>
              <a:gd name="T62" fmla="*/ 18402578 w 602"/>
              <a:gd name="T63" fmla="*/ 71002274 h 602"/>
              <a:gd name="T64" fmla="*/ 18402578 w 602"/>
              <a:gd name="T65" fmla="*/ 78441988 h 602"/>
              <a:gd name="T66" fmla="*/ 3654287 w 602"/>
              <a:gd name="T67" fmla="*/ 78441988 h 602"/>
              <a:gd name="T68" fmla="*/ 0 w 602"/>
              <a:gd name="T69" fmla="*/ 59908274 h 602"/>
              <a:gd name="T70" fmla="*/ 3654287 w 602"/>
              <a:gd name="T71" fmla="*/ 56253626 h 60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602"/>
              <a:gd name="T109" fmla="*/ 0 h 602"/>
              <a:gd name="T110" fmla="*/ 602 w 602"/>
              <a:gd name="T111" fmla="*/ 602 h 60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602" h="602">
                <a:moveTo>
                  <a:pt x="572" y="601"/>
                </a:moveTo>
                <a:lnTo>
                  <a:pt x="572" y="601"/>
                </a:lnTo>
                <a:cubicBezTo>
                  <a:pt x="459" y="601"/>
                  <a:pt x="459" y="601"/>
                  <a:pt x="459" y="601"/>
                </a:cubicBezTo>
                <a:cubicBezTo>
                  <a:pt x="445" y="601"/>
                  <a:pt x="431" y="593"/>
                  <a:pt x="431" y="572"/>
                </a:cubicBezTo>
                <a:cubicBezTo>
                  <a:pt x="431" y="558"/>
                  <a:pt x="445" y="544"/>
                  <a:pt x="459" y="544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459"/>
                  <a:pt x="544" y="459"/>
                  <a:pt x="544" y="459"/>
                </a:cubicBezTo>
                <a:cubicBezTo>
                  <a:pt x="544" y="445"/>
                  <a:pt x="558" y="431"/>
                  <a:pt x="572" y="431"/>
                </a:cubicBezTo>
                <a:cubicBezTo>
                  <a:pt x="594" y="431"/>
                  <a:pt x="601" y="445"/>
                  <a:pt x="601" y="459"/>
                </a:cubicBezTo>
                <a:cubicBezTo>
                  <a:pt x="601" y="572"/>
                  <a:pt x="601" y="572"/>
                  <a:pt x="601" y="572"/>
                </a:cubicBezTo>
                <a:cubicBezTo>
                  <a:pt x="601" y="593"/>
                  <a:pt x="594" y="601"/>
                  <a:pt x="572" y="601"/>
                </a:cubicBezTo>
                <a:close/>
                <a:moveTo>
                  <a:pt x="572" y="169"/>
                </a:moveTo>
                <a:lnTo>
                  <a:pt x="572" y="169"/>
                </a:lnTo>
                <a:cubicBezTo>
                  <a:pt x="558" y="169"/>
                  <a:pt x="544" y="155"/>
                  <a:pt x="544" y="141"/>
                </a:cubicBezTo>
                <a:cubicBezTo>
                  <a:pt x="544" y="56"/>
                  <a:pt x="544" y="56"/>
                  <a:pt x="544" y="56"/>
                </a:cubicBezTo>
                <a:cubicBezTo>
                  <a:pt x="459" y="56"/>
                  <a:pt x="459" y="56"/>
                  <a:pt x="459" y="56"/>
                </a:cubicBezTo>
                <a:cubicBezTo>
                  <a:pt x="445" y="56"/>
                  <a:pt x="431" y="42"/>
                  <a:pt x="431" y="28"/>
                </a:cubicBezTo>
                <a:cubicBezTo>
                  <a:pt x="431" y="14"/>
                  <a:pt x="445" y="0"/>
                  <a:pt x="459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4" y="0"/>
                  <a:pt x="601" y="14"/>
                  <a:pt x="601" y="28"/>
                </a:cubicBezTo>
                <a:cubicBezTo>
                  <a:pt x="601" y="141"/>
                  <a:pt x="601" y="141"/>
                  <a:pt x="601" y="141"/>
                </a:cubicBezTo>
                <a:cubicBezTo>
                  <a:pt x="601" y="155"/>
                  <a:pt x="594" y="169"/>
                  <a:pt x="572" y="169"/>
                </a:cubicBezTo>
                <a:close/>
                <a:moveTo>
                  <a:pt x="141" y="56"/>
                </a:moveTo>
                <a:lnTo>
                  <a:pt x="141" y="56"/>
                </a:lnTo>
                <a:cubicBezTo>
                  <a:pt x="56" y="56"/>
                  <a:pt x="56" y="56"/>
                  <a:pt x="56" y="56"/>
                </a:cubicBezTo>
                <a:cubicBezTo>
                  <a:pt x="56" y="141"/>
                  <a:pt x="56" y="141"/>
                  <a:pt x="56" y="141"/>
                </a:cubicBezTo>
                <a:cubicBezTo>
                  <a:pt x="56" y="155"/>
                  <a:pt x="42" y="169"/>
                  <a:pt x="28" y="169"/>
                </a:cubicBezTo>
                <a:cubicBezTo>
                  <a:pt x="14" y="169"/>
                  <a:pt x="0" y="155"/>
                  <a:pt x="0" y="1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55" y="0"/>
                  <a:pt x="169" y="14"/>
                  <a:pt x="169" y="28"/>
                </a:cubicBezTo>
                <a:cubicBezTo>
                  <a:pt x="169" y="42"/>
                  <a:pt x="155" y="56"/>
                  <a:pt x="141" y="56"/>
                </a:cubicBezTo>
                <a:close/>
                <a:moveTo>
                  <a:pt x="85" y="85"/>
                </a:moveTo>
                <a:lnTo>
                  <a:pt x="85" y="85"/>
                </a:lnTo>
                <a:cubicBezTo>
                  <a:pt x="516" y="85"/>
                  <a:pt x="516" y="85"/>
                  <a:pt x="516" y="85"/>
                </a:cubicBezTo>
                <a:cubicBezTo>
                  <a:pt x="516" y="516"/>
                  <a:pt x="516" y="516"/>
                  <a:pt x="516" y="516"/>
                </a:cubicBezTo>
                <a:cubicBezTo>
                  <a:pt x="85" y="516"/>
                  <a:pt x="85" y="516"/>
                  <a:pt x="85" y="516"/>
                </a:cubicBezTo>
                <a:lnTo>
                  <a:pt x="85" y="85"/>
                </a:lnTo>
                <a:close/>
                <a:moveTo>
                  <a:pt x="141" y="459"/>
                </a:moveTo>
                <a:lnTo>
                  <a:pt x="141" y="459"/>
                </a:lnTo>
                <a:cubicBezTo>
                  <a:pt x="459" y="459"/>
                  <a:pt x="459" y="459"/>
                  <a:pt x="459" y="459"/>
                </a:cubicBezTo>
                <a:cubicBezTo>
                  <a:pt x="459" y="141"/>
                  <a:pt x="459" y="141"/>
                  <a:pt x="459" y="141"/>
                </a:cubicBezTo>
                <a:cubicBezTo>
                  <a:pt x="141" y="141"/>
                  <a:pt x="141" y="141"/>
                  <a:pt x="141" y="141"/>
                </a:cubicBezTo>
                <a:lnTo>
                  <a:pt x="141" y="459"/>
                </a:lnTo>
                <a:close/>
                <a:moveTo>
                  <a:pt x="28" y="431"/>
                </a:moveTo>
                <a:lnTo>
                  <a:pt x="28" y="431"/>
                </a:lnTo>
                <a:cubicBezTo>
                  <a:pt x="42" y="431"/>
                  <a:pt x="56" y="445"/>
                  <a:pt x="56" y="459"/>
                </a:cubicBezTo>
                <a:cubicBezTo>
                  <a:pt x="56" y="544"/>
                  <a:pt x="56" y="544"/>
                  <a:pt x="56" y="544"/>
                </a:cubicBezTo>
                <a:cubicBezTo>
                  <a:pt x="141" y="544"/>
                  <a:pt x="141" y="544"/>
                  <a:pt x="141" y="544"/>
                </a:cubicBezTo>
                <a:cubicBezTo>
                  <a:pt x="155" y="544"/>
                  <a:pt x="169" y="558"/>
                  <a:pt x="169" y="572"/>
                </a:cubicBezTo>
                <a:cubicBezTo>
                  <a:pt x="169" y="593"/>
                  <a:pt x="155" y="601"/>
                  <a:pt x="141" y="601"/>
                </a:cubicBezTo>
                <a:cubicBezTo>
                  <a:pt x="28" y="601"/>
                  <a:pt x="28" y="601"/>
                  <a:pt x="28" y="601"/>
                </a:cubicBezTo>
                <a:cubicBezTo>
                  <a:pt x="14" y="601"/>
                  <a:pt x="0" y="593"/>
                  <a:pt x="0" y="572"/>
                </a:cubicBezTo>
                <a:cubicBezTo>
                  <a:pt x="0" y="459"/>
                  <a:pt x="0" y="459"/>
                  <a:pt x="0" y="459"/>
                </a:cubicBezTo>
                <a:cubicBezTo>
                  <a:pt x="0" y="445"/>
                  <a:pt x="14" y="431"/>
                  <a:pt x="28" y="43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Freeform 88">
            <a:extLst>
              <a:ext uri="{FF2B5EF4-FFF2-40B4-BE49-F238E27FC236}">
                <a16:creationId xmlns:a16="http://schemas.microsoft.com/office/drawing/2014/main" id="{D101E6FF-2FA7-4BD2-9003-7893EBF9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3342756"/>
            <a:ext cx="215900" cy="217487"/>
          </a:xfrm>
          <a:custGeom>
            <a:avLst/>
            <a:gdLst>
              <a:gd name="T0" fmla="*/ 73813724 w 601"/>
              <a:gd name="T1" fmla="*/ 78441988 h 602"/>
              <a:gd name="T2" fmla="*/ 73813724 w 601"/>
              <a:gd name="T3" fmla="*/ 78441988 h 602"/>
              <a:gd name="T4" fmla="*/ 59231678 w 601"/>
              <a:gd name="T5" fmla="*/ 78441988 h 602"/>
              <a:gd name="T6" fmla="*/ 59231678 w 601"/>
              <a:gd name="T7" fmla="*/ 78441988 h 602"/>
              <a:gd name="T8" fmla="*/ 55618139 w 601"/>
              <a:gd name="T9" fmla="*/ 74656921 h 602"/>
              <a:gd name="T10" fmla="*/ 59231678 w 601"/>
              <a:gd name="T11" fmla="*/ 71002274 h 602"/>
              <a:gd name="T12" fmla="*/ 59231678 w 601"/>
              <a:gd name="T13" fmla="*/ 71002274 h 602"/>
              <a:gd name="T14" fmla="*/ 70200184 w 601"/>
              <a:gd name="T15" fmla="*/ 71002274 h 602"/>
              <a:gd name="T16" fmla="*/ 70200184 w 601"/>
              <a:gd name="T17" fmla="*/ 59908274 h 602"/>
              <a:gd name="T18" fmla="*/ 70200184 w 601"/>
              <a:gd name="T19" fmla="*/ 59908274 h 602"/>
              <a:gd name="T20" fmla="*/ 73813724 w 601"/>
              <a:gd name="T21" fmla="*/ 56253626 h 602"/>
              <a:gd name="T22" fmla="*/ 77426904 w 601"/>
              <a:gd name="T23" fmla="*/ 59908274 h 602"/>
              <a:gd name="T24" fmla="*/ 77426904 w 601"/>
              <a:gd name="T25" fmla="*/ 59908274 h 602"/>
              <a:gd name="T26" fmla="*/ 77426904 w 601"/>
              <a:gd name="T27" fmla="*/ 74656921 h 602"/>
              <a:gd name="T28" fmla="*/ 73813724 w 601"/>
              <a:gd name="T29" fmla="*/ 78441988 h 602"/>
              <a:gd name="T30" fmla="*/ 10968868 w 601"/>
              <a:gd name="T31" fmla="*/ 11094003 h 602"/>
              <a:gd name="T32" fmla="*/ 10968868 w 601"/>
              <a:gd name="T33" fmla="*/ 11094003 h 602"/>
              <a:gd name="T34" fmla="*/ 66587004 w 601"/>
              <a:gd name="T35" fmla="*/ 11094003 h 602"/>
              <a:gd name="T36" fmla="*/ 66587004 w 601"/>
              <a:gd name="T37" fmla="*/ 67347627 h 602"/>
              <a:gd name="T38" fmla="*/ 10968868 w 601"/>
              <a:gd name="T39" fmla="*/ 67347627 h 602"/>
              <a:gd name="T40" fmla="*/ 10968868 w 601"/>
              <a:gd name="T41" fmla="*/ 11094003 h 602"/>
              <a:gd name="T42" fmla="*/ 18195231 w 601"/>
              <a:gd name="T43" fmla="*/ 59908274 h 602"/>
              <a:gd name="T44" fmla="*/ 18195231 w 601"/>
              <a:gd name="T45" fmla="*/ 59908274 h 602"/>
              <a:gd name="T46" fmla="*/ 59231678 w 601"/>
              <a:gd name="T47" fmla="*/ 59908274 h 602"/>
              <a:gd name="T48" fmla="*/ 59231678 w 601"/>
              <a:gd name="T49" fmla="*/ 18403300 h 602"/>
              <a:gd name="T50" fmla="*/ 18195231 w 601"/>
              <a:gd name="T51" fmla="*/ 18403300 h 602"/>
              <a:gd name="T52" fmla="*/ 18195231 w 601"/>
              <a:gd name="T53" fmla="*/ 59908274 h 602"/>
              <a:gd name="T54" fmla="*/ 18195231 w 601"/>
              <a:gd name="T55" fmla="*/ 7308936 h 602"/>
              <a:gd name="T56" fmla="*/ 18195231 w 601"/>
              <a:gd name="T57" fmla="*/ 7308936 h 602"/>
              <a:gd name="T58" fmla="*/ 18195231 w 601"/>
              <a:gd name="T59" fmla="*/ 7308936 h 602"/>
              <a:gd name="T60" fmla="*/ 7226363 w 601"/>
              <a:gd name="T61" fmla="*/ 7308936 h 602"/>
              <a:gd name="T62" fmla="*/ 7226363 w 601"/>
              <a:gd name="T63" fmla="*/ 18403300 h 602"/>
              <a:gd name="T64" fmla="*/ 7226363 w 601"/>
              <a:gd name="T65" fmla="*/ 18403300 h 602"/>
              <a:gd name="T66" fmla="*/ 3613182 w 601"/>
              <a:gd name="T67" fmla="*/ 22057586 h 602"/>
              <a:gd name="T68" fmla="*/ 0 w 601"/>
              <a:gd name="T69" fmla="*/ 18403300 h 602"/>
              <a:gd name="T70" fmla="*/ 0 w 601"/>
              <a:gd name="T71" fmla="*/ 18403300 h 602"/>
              <a:gd name="T72" fmla="*/ 0 w 601"/>
              <a:gd name="T73" fmla="*/ 3654649 h 602"/>
              <a:gd name="T74" fmla="*/ 3613182 w 601"/>
              <a:gd name="T75" fmla="*/ 0 h 602"/>
              <a:gd name="T76" fmla="*/ 18195231 w 601"/>
              <a:gd name="T77" fmla="*/ 0 h 602"/>
              <a:gd name="T78" fmla="*/ 18195231 w 601"/>
              <a:gd name="T79" fmla="*/ 0 h 602"/>
              <a:gd name="T80" fmla="*/ 21808411 w 601"/>
              <a:gd name="T81" fmla="*/ 3654649 h 602"/>
              <a:gd name="T82" fmla="*/ 18195231 w 601"/>
              <a:gd name="T83" fmla="*/ 7308936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601"/>
              <a:gd name="T127" fmla="*/ 0 h 602"/>
              <a:gd name="T128" fmla="*/ 601 w 601"/>
              <a:gd name="T129" fmla="*/ 602 h 60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601" h="602">
                <a:moveTo>
                  <a:pt x="572" y="601"/>
                </a:moveTo>
                <a:lnTo>
                  <a:pt x="572" y="601"/>
                </a:lnTo>
                <a:cubicBezTo>
                  <a:pt x="459" y="601"/>
                  <a:pt x="459" y="601"/>
                  <a:pt x="459" y="601"/>
                </a:cubicBezTo>
                <a:cubicBezTo>
                  <a:pt x="445" y="601"/>
                  <a:pt x="431" y="593"/>
                  <a:pt x="431" y="572"/>
                </a:cubicBezTo>
                <a:cubicBezTo>
                  <a:pt x="431" y="558"/>
                  <a:pt x="445" y="544"/>
                  <a:pt x="459" y="544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459"/>
                  <a:pt x="544" y="459"/>
                  <a:pt x="544" y="459"/>
                </a:cubicBezTo>
                <a:cubicBezTo>
                  <a:pt x="544" y="445"/>
                  <a:pt x="558" y="431"/>
                  <a:pt x="572" y="431"/>
                </a:cubicBezTo>
                <a:cubicBezTo>
                  <a:pt x="586" y="431"/>
                  <a:pt x="600" y="445"/>
                  <a:pt x="600" y="459"/>
                </a:cubicBezTo>
                <a:cubicBezTo>
                  <a:pt x="600" y="572"/>
                  <a:pt x="600" y="572"/>
                  <a:pt x="600" y="572"/>
                </a:cubicBezTo>
                <a:cubicBezTo>
                  <a:pt x="600" y="593"/>
                  <a:pt x="586" y="601"/>
                  <a:pt x="572" y="601"/>
                </a:cubicBezTo>
                <a:close/>
                <a:moveTo>
                  <a:pt x="85" y="85"/>
                </a:moveTo>
                <a:lnTo>
                  <a:pt x="85" y="85"/>
                </a:lnTo>
                <a:cubicBezTo>
                  <a:pt x="516" y="85"/>
                  <a:pt x="516" y="85"/>
                  <a:pt x="516" y="85"/>
                </a:cubicBezTo>
                <a:cubicBezTo>
                  <a:pt x="516" y="516"/>
                  <a:pt x="516" y="516"/>
                  <a:pt x="516" y="516"/>
                </a:cubicBezTo>
                <a:cubicBezTo>
                  <a:pt x="85" y="516"/>
                  <a:pt x="85" y="516"/>
                  <a:pt x="85" y="516"/>
                </a:cubicBezTo>
                <a:lnTo>
                  <a:pt x="85" y="85"/>
                </a:lnTo>
                <a:close/>
                <a:moveTo>
                  <a:pt x="141" y="459"/>
                </a:moveTo>
                <a:lnTo>
                  <a:pt x="141" y="459"/>
                </a:lnTo>
                <a:cubicBezTo>
                  <a:pt x="459" y="459"/>
                  <a:pt x="459" y="459"/>
                  <a:pt x="459" y="459"/>
                </a:cubicBezTo>
                <a:cubicBezTo>
                  <a:pt x="459" y="141"/>
                  <a:pt x="459" y="141"/>
                  <a:pt x="459" y="141"/>
                </a:cubicBezTo>
                <a:cubicBezTo>
                  <a:pt x="141" y="141"/>
                  <a:pt x="141" y="141"/>
                  <a:pt x="141" y="141"/>
                </a:cubicBezTo>
                <a:lnTo>
                  <a:pt x="141" y="459"/>
                </a:lnTo>
                <a:close/>
                <a:moveTo>
                  <a:pt x="141" y="56"/>
                </a:moveTo>
                <a:lnTo>
                  <a:pt x="141" y="56"/>
                </a:lnTo>
                <a:cubicBezTo>
                  <a:pt x="56" y="56"/>
                  <a:pt x="56" y="56"/>
                  <a:pt x="56" y="56"/>
                </a:cubicBezTo>
                <a:cubicBezTo>
                  <a:pt x="56" y="141"/>
                  <a:pt x="56" y="141"/>
                  <a:pt x="56" y="141"/>
                </a:cubicBezTo>
                <a:cubicBezTo>
                  <a:pt x="56" y="155"/>
                  <a:pt x="42" y="169"/>
                  <a:pt x="28" y="169"/>
                </a:cubicBezTo>
                <a:cubicBezTo>
                  <a:pt x="7" y="169"/>
                  <a:pt x="0" y="155"/>
                  <a:pt x="0" y="14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55" y="0"/>
                  <a:pt x="169" y="14"/>
                  <a:pt x="169" y="28"/>
                </a:cubicBezTo>
                <a:cubicBezTo>
                  <a:pt x="169" y="42"/>
                  <a:pt x="155" y="56"/>
                  <a:pt x="141" y="5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Freeform 89">
            <a:extLst>
              <a:ext uri="{FF2B5EF4-FFF2-40B4-BE49-F238E27FC236}">
                <a16:creationId xmlns:a16="http://schemas.microsoft.com/office/drawing/2014/main" id="{55C9DCD7-2900-45CF-9802-B6E6634F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3342756"/>
            <a:ext cx="219075" cy="217487"/>
          </a:xfrm>
          <a:custGeom>
            <a:avLst/>
            <a:gdLst>
              <a:gd name="T0" fmla="*/ 75169381 w 608"/>
              <a:gd name="T1" fmla="*/ 22057586 h 602"/>
              <a:gd name="T2" fmla="*/ 75169381 w 608"/>
              <a:gd name="T3" fmla="*/ 22057586 h 602"/>
              <a:gd name="T4" fmla="*/ 71534107 w 608"/>
              <a:gd name="T5" fmla="*/ 18403300 h 602"/>
              <a:gd name="T6" fmla="*/ 71534107 w 608"/>
              <a:gd name="T7" fmla="*/ 18403300 h 602"/>
              <a:gd name="T8" fmla="*/ 71534107 w 608"/>
              <a:gd name="T9" fmla="*/ 7308936 h 602"/>
              <a:gd name="T10" fmla="*/ 60498929 w 608"/>
              <a:gd name="T11" fmla="*/ 7308936 h 602"/>
              <a:gd name="T12" fmla="*/ 60498929 w 608"/>
              <a:gd name="T13" fmla="*/ 7308936 h 602"/>
              <a:gd name="T14" fmla="*/ 56864015 w 608"/>
              <a:gd name="T15" fmla="*/ 3654649 h 602"/>
              <a:gd name="T16" fmla="*/ 60498929 w 608"/>
              <a:gd name="T17" fmla="*/ 0 h 602"/>
              <a:gd name="T18" fmla="*/ 60498929 w 608"/>
              <a:gd name="T19" fmla="*/ 0 h 602"/>
              <a:gd name="T20" fmla="*/ 75169381 w 608"/>
              <a:gd name="T21" fmla="*/ 0 h 602"/>
              <a:gd name="T22" fmla="*/ 78804655 w 608"/>
              <a:gd name="T23" fmla="*/ 3654649 h 602"/>
              <a:gd name="T24" fmla="*/ 78804655 w 608"/>
              <a:gd name="T25" fmla="*/ 18403300 h 602"/>
              <a:gd name="T26" fmla="*/ 78804655 w 608"/>
              <a:gd name="T27" fmla="*/ 18403300 h 602"/>
              <a:gd name="T28" fmla="*/ 75169381 w 608"/>
              <a:gd name="T29" fmla="*/ 22057586 h 602"/>
              <a:gd name="T30" fmla="*/ 67899193 w 608"/>
              <a:gd name="T31" fmla="*/ 67347627 h 602"/>
              <a:gd name="T32" fmla="*/ 67899193 w 608"/>
              <a:gd name="T33" fmla="*/ 67347627 h 602"/>
              <a:gd name="T34" fmla="*/ 10905465 w 608"/>
              <a:gd name="T35" fmla="*/ 67347627 h 602"/>
              <a:gd name="T36" fmla="*/ 10905465 w 608"/>
              <a:gd name="T37" fmla="*/ 11094003 h 602"/>
              <a:gd name="T38" fmla="*/ 67899193 w 608"/>
              <a:gd name="T39" fmla="*/ 11094003 h 602"/>
              <a:gd name="T40" fmla="*/ 67899193 w 608"/>
              <a:gd name="T41" fmla="*/ 67347627 h 602"/>
              <a:gd name="T42" fmla="*/ 60498929 w 608"/>
              <a:gd name="T43" fmla="*/ 18403300 h 602"/>
              <a:gd name="T44" fmla="*/ 60498929 w 608"/>
              <a:gd name="T45" fmla="*/ 18403300 h 602"/>
              <a:gd name="T46" fmla="*/ 18305372 w 608"/>
              <a:gd name="T47" fmla="*/ 18403300 h 602"/>
              <a:gd name="T48" fmla="*/ 18305372 w 608"/>
              <a:gd name="T49" fmla="*/ 59908274 h 602"/>
              <a:gd name="T50" fmla="*/ 60498929 w 608"/>
              <a:gd name="T51" fmla="*/ 59908274 h 602"/>
              <a:gd name="T52" fmla="*/ 60498929 w 608"/>
              <a:gd name="T53" fmla="*/ 18403300 h 602"/>
              <a:gd name="T54" fmla="*/ 18305372 w 608"/>
              <a:gd name="T55" fmla="*/ 71002274 h 602"/>
              <a:gd name="T56" fmla="*/ 18305372 w 608"/>
              <a:gd name="T57" fmla="*/ 71002274 h 602"/>
              <a:gd name="T58" fmla="*/ 21940646 w 608"/>
              <a:gd name="T59" fmla="*/ 74656921 h 602"/>
              <a:gd name="T60" fmla="*/ 18305372 w 608"/>
              <a:gd name="T61" fmla="*/ 78441988 h 602"/>
              <a:gd name="T62" fmla="*/ 18305372 w 608"/>
              <a:gd name="T63" fmla="*/ 78441988 h 602"/>
              <a:gd name="T64" fmla="*/ 3635276 w 608"/>
              <a:gd name="T65" fmla="*/ 78441988 h 602"/>
              <a:gd name="T66" fmla="*/ 0 w 608"/>
              <a:gd name="T67" fmla="*/ 74656921 h 602"/>
              <a:gd name="T68" fmla="*/ 0 w 608"/>
              <a:gd name="T69" fmla="*/ 59908274 h 602"/>
              <a:gd name="T70" fmla="*/ 0 w 608"/>
              <a:gd name="T71" fmla="*/ 59908274 h 602"/>
              <a:gd name="T72" fmla="*/ 3635276 w 608"/>
              <a:gd name="T73" fmla="*/ 56253626 h 602"/>
              <a:gd name="T74" fmla="*/ 7270191 w 608"/>
              <a:gd name="T75" fmla="*/ 59908274 h 602"/>
              <a:gd name="T76" fmla="*/ 7270191 w 608"/>
              <a:gd name="T77" fmla="*/ 59908274 h 602"/>
              <a:gd name="T78" fmla="*/ 7270191 w 608"/>
              <a:gd name="T79" fmla="*/ 71002274 h 602"/>
              <a:gd name="T80" fmla="*/ 18305372 w 608"/>
              <a:gd name="T81" fmla="*/ 71002274 h 60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608"/>
              <a:gd name="T124" fmla="*/ 0 h 602"/>
              <a:gd name="T125" fmla="*/ 608 w 608"/>
              <a:gd name="T126" fmla="*/ 602 h 602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608" h="602">
                <a:moveTo>
                  <a:pt x="579" y="169"/>
                </a:moveTo>
                <a:lnTo>
                  <a:pt x="579" y="169"/>
                </a:lnTo>
                <a:cubicBezTo>
                  <a:pt x="558" y="169"/>
                  <a:pt x="551" y="155"/>
                  <a:pt x="551" y="141"/>
                </a:cubicBezTo>
                <a:cubicBezTo>
                  <a:pt x="551" y="56"/>
                  <a:pt x="551" y="56"/>
                  <a:pt x="551" y="56"/>
                </a:cubicBezTo>
                <a:cubicBezTo>
                  <a:pt x="466" y="56"/>
                  <a:pt x="466" y="56"/>
                  <a:pt x="466" y="56"/>
                </a:cubicBezTo>
                <a:cubicBezTo>
                  <a:pt x="445" y="56"/>
                  <a:pt x="438" y="42"/>
                  <a:pt x="438" y="28"/>
                </a:cubicBezTo>
                <a:cubicBezTo>
                  <a:pt x="438" y="14"/>
                  <a:pt x="445" y="0"/>
                  <a:pt x="466" y="0"/>
                </a:cubicBezTo>
                <a:cubicBezTo>
                  <a:pt x="579" y="0"/>
                  <a:pt x="579" y="0"/>
                  <a:pt x="579" y="0"/>
                </a:cubicBezTo>
                <a:cubicBezTo>
                  <a:pt x="593" y="0"/>
                  <a:pt x="607" y="14"/>
                  <a:pt x="607" y="28"/>
                </a:cubicBezTo>
                <a:cubicBezTo>
                  <a:pt x="607" y="141"/>
                  <a:pt x="607" y="141"/>
                  <a:pt x="607" y="141"/>
                </a:cubicBezTo>
                <a:cubicBezTo>
                  <a:pt x="607" y="155"/>
                  <a:pt x="593" y="169"/>
                  <a:pt x="579" y="169"/>
                </a:cubicBezTo>
                <a:close/>
                <a:moveTo>
                  <a:pt x="523" y="516"/>
                </a:moveTo>
                <a:lnTo>
                  <a:pt x="523" y="516"/>
                </a:lnTo>
                <a:cubicBezTo>
                  <a:pt x="84" y="516"/>
                  <a:pt x="84" y="516"/>
                  <a:pt x="84" y="516"/>
                </a:cubicBezTo>
                <a:cubicBezTo>
                  <a:pt x="84" y="85"/>
                  <a:pt x="84" y="85"/>
                  <a:pt x="84" y="85"/>
                </a:cubicBezTo>
                <a:cubicBezTo>
                  <a:pt x="523" y="85"/>
                  <a:pt x="523" y="85"/>
                  <a:pt x="523" y="85"/>
                </a:cubicBezTo>
                <a:lnTo>
                  <a:pt x="523" y="516"/>
                </a:lnTo>
                <a:close/>
                <a:moveTo>
                  <a:pt x="466" y="141"/>
                </a:moveTo>
                <a:lnTo>
                  <a:pt x="466" y="141"/>
                </a:lnTo>
                <a:cubicBezTo>
                  <a:pt x="141" y="141"/>
                  <a:pt x="141" y="141"/>
                  <a:pt x="141" y="141"/>
                </a:cubicBezTo>
                <a:cubicBezTo>
                  <a:pt x="141" y="459"/>
                  <a:pt x="141" y="459"/>
                  <a:pt x="141" y="459"/>
                </a:cubicBezTo>
                <a:cubicBezTo>
                  <a:pt x="466" y="459"/>
                  <a:pt x="466" y="459"/>
                  <a:pt x="466" y="459"/>
                </a:cubicBezTo>
                <a:lnTo>
                  <a:pt x="466" y="141"/>
                </a:lnTo>
                <a:close/>
                <a:moveTo>
                  <a:pt x="141" y="544"/>
                </a:moveTo>
                <a:lnTo>
                  <a:pt x="141" y="544"/>
                </a:lnTo>
                <a:cubicBezTo>
                  <a:pt x="162" y="544"/>
                  <a:pt x="169" y="558"/>
                  <a:pt x="169" y="572"/>
                </a:cubicBezTo>
                <a:cubicBezTo>
                  <a:pt x="169" y="593"/>
                  <a:pt x="162" y="601"/>
                  <a:pt x="141" y="601"/>
                </a:cubicBezTo>
                <a:cubicBezTo>
                  <a:pt x="28" y="601"/>
                  <a:pt x="28" y="601"/>
                  <a:pt x="28" y="601"/>
                </a:cubicBezTo>
                <a:cubicBezTo>
                  <a:pt x="14" y="601"/>
                  <a:pt x="0" y="593"/>
                  <a:pt x="0" y="572"/>
                </a:cubicBezTo>
                <a:cubicBezTo>
                  <a:pt x="0" y="459"/>
                  <a:pt x="0" y="459"/>
                  <a:pt x="0" y="459"/>
                </a:cubicBezTo>
                <a:cubicBezTo>
                  <a:pt x="0" y="445"/>
                  <a:pt x="14" y="431"/>
                  <a:pt x="28" y="431"/>
                </a:cubicBezTo>
                <a:cubicBezTo>
                  <a:pt x="49" y="431"/>
                  <a:pt x="56" y="445"/>
                  <a:pt x="56" y="459"/>
                </a:cubicBezTo>
                <a:cubicBezTo>
                  <a:pt x="56" y="544"/>
                  <a:pt x="56" y="544"/>
                  <a:pt x="56" y="544"/>
                </a:cubicBezTo>
                <a:cubicBezTo>
                  <a:pt x="141" y="544"/>
                  <a:pt x="141" y="544"/>
                  <a:pt x="141" y="54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Freeform 90">
            <a:extLst>
              <a:ext uri="{FF2B5EF4-FFF2-40B4-BE49-F238E27FC236}">
                <a16:creationId xmlns:a16="http://schemas.microsoft.com/office/drawing/2014/main" id="{40FD612D-ABC4-4C97-BF14-E145CB3F3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513" y="3342756"/>
            <a:ext cx="215900" cy="217487"/>
          </a:xfrm>
          <a:custGeom>
            <a:avLst/>
            <a:gdLst>
              <a:gd name="T0" fmla="*/ 73813724 w 601"/>
              <a:gd name="T1" fmla="*/ 78441988 h 602"/>
              <a:gd name="T2" fmla="*/ 0 w 601"/>
              <a:gd name="T3" fmla="*/ 74656921 h 602"/>
              <a:gd name="T4" fmla="*/ 3613182 w 601"/>
              <a:gd name="T5" fmla="*/ 0 h 602"/>
              <a:gd name="T6" fmla="*/ 77426904 w 601"/>
              <a:gd name="T7" fmla="*/ 3654649 h 602"/>
              <a:gd name="T8" fmla="*/ 73813724 w 601"/>
              <a:gd name="T9" fmla="*/ 78441988 h 602"/>
              <a:gd name="T10" fmla="*/ 70200184 w 601"/>
              <a:gd name="T11" fmla="*/ 7308936 h 602"/>
              <a:gd name="T12" fmla="*/ 7226363 w 601"/>
              <a:gd name="T13" fmla="*/ 71002274 h 602"/>
              <a:gd name="T14" fmla="*/ 70200184 w 601"/>
              <a:gd name="T15" fmla="*/ 7308936 h 602"/>
              <a:gd name="T16" fmla="*/ 15485526 w 601"/>
              <a:gd name="T17" fmla="*/ 11094003 h 602"/>
              <a:gd name="T18" fmla="*/ 29164102 w 601"/>
              <a:gd name="T19" fmla="*/ 11094003 h 602"/>
              <a:gd name="T20" fmla="*/ 29164102 w 601"/>
              <a:gd name="T21" fmla="*/ 18403300 h 602"/>
              <a:gd name="T22" fmla="*/ 18195231 w 601"/>
              <a:gd name="T23" fmla="*/ 18403300 h 602"/>
              <a:gd name="T24" fmla="*/ 18195231 w 601"/>
              <a:gd name="T25" fmla="*/ 29497306 h 602"/>
              <a:gd name="T26" fmla="*/ 10839903 w 601"/>
              <a:gd name="T27" fmla="*/ 29497306 h 602"/>
              <a:gd name="T28" fmla="*/ 10839903 w 601"/>
              <a:gd name="T29" fmla="*/ 15662315 h 602"/>
              <a:gd name="T30" fmla="*/ 10839903 w 601"/>
              <a:gd name="T31" fmla="*/ 11094003 h 602"/>
              <a:gd name="T32" fmla="*/ 10839903 w 601"/>
              <a:gd name="T33" fmla="*/ 48814274 h 602"/>
              <a:gd name="T34" fmla="*/ 10839903 w 601"/>
              <a:gd name="T35" fmla="*/ 48814274 h 602"/>
              <a:gd name="T36" fmla="*/ 18195231 w 601"/>
              <a:gd name="T37" fmla="*/ 48814274 h 602"/>
              <a:gd name="T38" fmla="*/ 18195231 w 601"/>
              <a:gd name="T39" fmla="*/ 59908274 h 602"/>
              <a:gd name="T40" fmla="*/ 29164102 w 601"/>
              <a:gd name="T41" fmla="*/ 59908274 h 602"/>
              <a:gd name="T42" fmla="*/ 29164102 w 601"/>
              <a:gd name="T43" fmla="*/ 67347627 h 602"/>
              <a:gd name="T44" fmla="*/ 15485526 w 601"/>
              <a:gd name="T45" fmla="*/ 67347627 h 602"/>
              <a:gd name="T46" fmla="*/ 10839903 w 601"/>
              <a:gd name="T47" fmla="*/ 67347627 h 602"/>
              <a:gd name="T48" fmla="*/ 10839903 w 601"/>
              <a:gd name="T49" fmla="*/ 62649259 h 602"/>
              <a:gd name="T50" fmla="*/ 48262813 w 601"/>
              <a:gd name="T51" fmla="*/ 11094003 h 602"/>
              <a:gd name="T52" fmla="*/ 48262813 w 601"/>
              <a:gd name="T53" fmla="*/ 11094003 h 602"/>
              <a:gd name="T54" fmla="*/ 61941384 w 601"/>
              <a:gd name="T55" fmla="*/ 11094003 h 602"/>
              <a:gd name="T56" fmla="*/ 66458039 w 601"/>
              <a:gd name="T57" fmla="*/ 15662315 h 602"/>
              <a:gd name="T58" fmla="*/ 66458039 w 601"/>
              <a:gd name="T59" fmla="*/ 29497306 h 602"/>
              <a:gd name="T60" fmla="*/ 62844859 w 601"/>
              <a:gd name="T61" fmla="*/ 33151953 h 602"/>
              <a:gd name="T62" fmla="*/ 59231678 w 601"/>
              <a:gd name="T63" fmla="*/ 29497306 h 602"/>
              <a:gd name="T64" fmla="*/ 48262813 w 601"/>
              <a:gd name="T65" fmla="*/ 18403300 h 602"/>
              <a:gd name="T66" fmla="*/ 44649622 w 601"/>
              <a:gd name="T67" fmla="*/ 14748653 h 602"/>
              <a:gd name="T68" fmla="*/ 48262813 w 601"/>
              <a:gd name="T69" fmla="*/ 59908274 h 602"/>
              <a:gd name="T70" fmla="*/ 48262813 w 601"/>
              <a:gd name="T71" fmla="*/ 59908274 h 602"/>
              <a:gd name="T72" fmla="*/ 59231678 w 601"/>
              <a:gd name="T73" fmla="*/ 48814274 h 602"/>
              <a:gd name="T74" fmla="*/ 62844859 w 601"/>
              <a:gd name="T75" fmla="*/ 45159615 h 602"/>
              <a:gd name="T76" fmla="*/ 66458039 w 601"/>
              <a:gd name="T77" fmla="*/ 48814274 h 602"/>
              <a:gd name="T78" fmla="*/ 66458039 w 601"/>
              <a:gd name="T79" fmla="*/ 62649259 h 602"/>
              <a:gd name="T80" fmla="*/ 61941384 w 601"/>
              <a:gd name="T81" fmla="*/ 67347627 h 602"/>
              <a:gd name="T82" fmla="*/ 48262813 w 601"/>
              <a:gd name="T83" fmla="*/ 67347627 h 602"/>
              <a:gd name="T84" fmla="*/ 44649622 w 601"/>
              <a:gd name="T85" fmla="*/ 63562560 h 60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01"/>
              <a:gd name="T130" fmla="*/ 0 h 602"/>
              <a:gd name="T131" fmla="*/ 601 w 601"/>
              <a:gd name="T132" fmla="*/ 602 h 60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01" h="602">
                <a:moveTo>
                  <a:pt x="572" y="601"/>
                </a:moveTo>
                <a:lnTo>
                  <a:pt x="572" y="601"/>
                </a:lnTo>
                <a:cubicBezTo>
                  <a:pt x="28" y="601"/>
                  <a:pt x="28" y="601"/>
                  <a:pt x="28" y="601"/>
                </a:cubicBezTo>
                <a:cubicBezTo>
                  <a:pt x="14" y="601"/>
                  <a:pt x="0" y="593"/>
                  <a:pt x="0" y="57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3" y="0"/>
                  <a:pt x="600" y="14"/>
                  <a:pt x="600" y="28"/>
                </a:cubicBezTo>
                <a:cubicBezTo>
                  <a:pt x="600" y="572"/>
                  <a:pt x="600" y="572"/>
                  <a:pt x="600" y="572"/>
                </a:cubicBezTo>
                <a:cubicBezTo>
                  <a:pt x="600" y="593"/>
                  <a:pt x="593" y="601"/>
                  <a:pt x="572" y="601"/>
                </a:cubicBezTo>
                <a:close/>
                <a:moveTo>
                  <a:pt x="544" y="56"/>
                </a:moveTo>
                <a:lnTo>
                  <a:pt x="544" y="56"/>
                </a:lnTo>
                <a:cubicBezTo>
                  <a:pt x="56" y="56"/>
                  <a:pt x="56" y="56"/>
                  <a:pt x="56" y="56"/>
                </a:cubicBezTo>
                <a:cubicBezTo>
                  <a:pt x="56" y="544"/>
                  <a:pt x="56" y="544"/>
                  <a:pt x="56" y="544"/>
                </a:cubicBezTo>
                <a:cubicBezTo>
                  <a:pt x="544" y="544"/>
                  <a:pt x="544" y="544"/>
                  <a:pt x="544" y="544"/>
                </a:cubicBezTo>
                <a:lnTo>
                  <a:pt x="544" y="56"/>
                </a:lnTo>
                <a:close/>
                <a:moveTo>
                  <a:pt x="120" y="85"/>
                </a:moveTo>
                <a:lnTo>
                  <a:pt x="120" y="85"/>
                </a:lnTo>
                <a:cubicBezTo>
                  <a:pt x="226" y="85"/>
                  <a:pt x="226" y="85"/>
                  <a:pt x="226" y="85"/>
                </a:cubicBezTo>
                <a:cubicBezTo>
                  <a:pt x="240" y="85"/>
                  <a:pt x="254" y="99"/>
                  <a:pt x="254" y="113"/>
                </a:cubicBezTo>
                <a:cubicBezTo>
                  <a:pt x="254" y="127"/>
                  <a:pt x="240" y="141"/>
                  <a:pt x="226" y="141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141" y="226"/>
                  <a:pt x="141" y="226"/>
                  <a:pt x="141" y="226"/>
                </a:cubicBezTo>
                <a:cubicBezTo>
                  <a:pt x="141" y="240"/>
                  <a:pt x="127" y="254"/>
                  <a:pt x="113" y="254"/>
                </a:cubicBezTo>
                <a:cubicBezTo>
                  <a:pt x="99" y="254"/>
                  <a:pt x="84" y="240"/>
                  <a:pt x="84" y="226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84" y="85"/>
                  <a:pt x="84" y="85"/>
                  <a:pt x="84" y="85"/>
                </a:cubicBezTo>
                <a:cubicBezTo>
                  <a:pt x="120" y="85"/>
                  <a:pt x="120" y="85"/>
                  <a:pt x="120" y="85"/>
                </a:cubicBezTo>
                <a:close/>
                <a:moveTo>
                  <a:pt x="84" y="374"/>
                </a:moveTo>
                <a:lnTo>
                  <a:pt x="84" y="374"/>
                </a:lnTo>
                <a:cubicBezTo>
                  <a:pt x="84" y="360"/>
                  <a:pt x="99" y="346"/>
                  <a:pt x="113" y="346"/>
                </a:cubicBezTo>
                <a:cubicBezTo>
                  <a:pt x="127" y="346"/>
                  <a:pt x="141" y="360"/>
                  <a:pt x="141" y="374"/>
                </a:cubicBezTo>
                <a:cubicBezTo>
                  <a:pt x="141" y="459"/>
                  <a:pt x="141" y="459"/>
                  <a:pt x="141" y="459"/>
                </a:cubicBezTo>
                <a:cubicBezTo>
                  <a:pt x="226" y="459"/>
                  <a:pt x="226" y="459"/>
                  <a:pt x="226" y="459"/>
                </a:cubicBezTo>
                <a:cubicBezTo>
                  <a:pt x="240" y="459"/>
                  <a:pt x="254" y="473"/>
                  <a:pt x="254" y="487"/>
                </a:cubicBezTo>
                <a:cubicBezTo>
                  <a:pt x="254" y="509"/>
                  <a:pt x="240" y="516"/>
                  <a:pt x="226" y="516"/>
                </a:cubicBezTo>
                <a:cubicBezTo>
                  <a:pt x="120" y="516"/>
                  <a:pt x="120" y="516"/>
                  <a:pt x="120" y="516"/>
                </a:cubicBezTo>
                <a:cubicBezTo>
                  <a:pt x="84" y="516"/>
                  <a:pt x="84" y="516"/>
                  <a:pt x="84" y="516"/>
                </a:cubicBezTo>
                <a:cubicBezTo>
                  <a:pt x="84" y="480"/>
                  <a:pt x="84" y="480"/>
                  <a:pt x="84" y="480"/>
                </a:cubicBezTo>
                <a:lnTo>
                  <a:pt x="84" y="374"/>
                </a:lnTo>
                <a:close/>
                <a:moveTo>
                  <a:pt x="374" y="85"/>
                </a:moveTo>
                <a:lnTo>
                  <a:pt x="374" y="85"/>
                </a:lnTo>
                <a:cubicBezTo>
                  <a:pt x="480" y="85"/>
                  <a:pt x="480" y="85"/>
                  <a:pt x="480" y="85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15" y="120"/>
                  <a:pt x="515" y="120"/>
                  <a:pt x="515" y="120"/>
                </a:cubicBezTo>
                <a:cubicBezTo>
                  <a:pt x="515" y="226"/>
                  <a:pt x="515" y="226"/>
                  <a:pt x="515" y="226"/>
                </a:cubicBezTo>
                <a:cubicBezTo>
                  <a:pt x="515" y="240"/>
                  <a:pt x="508" y="254"/>
                  <a:pt x="487" y="254"/>
                </a:cubicBezTo>
                <a:cubicBezTo>
                  <a:pt x="473" y="254"/>
                  <a:pt x="459" y="240"/>
                  <a:pt x="459" y="226"/>
                </a:cubicBezTo>
                <a:cubicBezTo>
                  <a:pt x="459" y="141"/>
                  <a:pt x="459" y="141"/>
                  <a:pt x="459" y="141"/>
                </a:cubicBezTo>
                <a:cubicBezTo>
                  <a:pt x="374" y="141"/>
                  <a:pt x="374" y="141"/>
                  <a:pt x="374" y="141"/>
                </a:cubicBezTo>
                <a:cubicBezTo>
                  <a:pt x="360" y="141"/>
                  <a:pt x="346" y="127"/>
                  <a:pt x="346" y="113"/>
                </a:cubicBezTo>
                <a:cubicBezTo>
                  <a:pt x="346" y="99"/>
                  <a:pt x="360" y="85"/>
                  <a:pt x="374" y="85"/>
                </a:cubicBezTo>
                <a:close/>
                <a:moveTo>
                  <a:pt x="374" y="459"/>
                </a:moveTo>
                <a:lnTo>
                  <a:pt x="374" y="459"/>
                </a:lnTo>
                <a:cubicBezTo>
                  <a:pt x="459" y="459"/>
                  <a:pt x="459" y="459"/>
                  <a:pt x="459" y="459"/>
                </a:cubicBezTo>
                <a:cubicBezTo>
                  <a:pt x="459" y="374"/>
                  <a:pt x="459" y="374"/>
                  <a:pt x="459" y="374"/>
                </a:cubicBezTo>
                <a:cubicBezTo>
                  <a:pt x="459" y="360"/>
                  <a:pt x="473" y="346"/>
                  <a:pt x="487" y="346"/>
                </a:cubicBezTo>
                <a:cubicBezTo>
                  <a:pt x="508" y="346"/>
                  <a:pt x="515" y="360"/>
                  <a:pt x="515" y="374"/>
                </a:cubicBezTo>
                <a:cubicBezTo>
                  <a:pt x="515" y="480"/>
                  <a:pt x="515" y="480"/>
                  <a:pt x="515" y="480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480" y="516"/>
                  <a:pt x="480" y="516"/>
                  <a:pt x="480" y="516"/>
                </a:cubicBezTo>
                <a:cubicBezTo>
                  <a:pt x="374" y="516"/>
                  <a:pt x="374" y="516"/>
                  <a:pt x="374" y="516"/>
                </a:cubicBezTo>
                <a:cubicBezTo>
                  <a:pt x="360" y="516"/>
                  <a:pt x="346" y="509"/>
                  <a:pt x="346" y="487"/>
                </a:cubicBezTo>
                <a:cubicBezTo>
                  <a:pt x="346" y="473"/>
                  <a:pt x="360" y="459"/>
                  <a:pt x="374" y="45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Freeform 91">
            <a:extLst>
              <a:ext uri="{FF2B5EF4-FFF2-40B4-BE49-F238E27FC236}">
                <a16:creationId xmlns:a16="http://schemas.microsoft.com/office/drawing/2014/main" id="{CB42D500-6920-45E2-B1A9-69DCDC2FE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3342756"/>
            <a:ext cx="215900" cy="217487"/>
          </a:xfrm>
          <a:custGeom>
            <a:avLst/>
            <a:gdLst>
              <a:gd name="T0" fmla="*/ 73813724 w 601"/>
              <a:gd name="T1" fmla="*/ 78441988 h 602"/>
              <a:gd name="T2" fmla="*/ 73813724 w 601"/>
              <a:gd name="T3" fmla="*/ 78441988 h 602"/>
              <a:gd name="T4" fmla="*/ 3613182 w 601"/>
              <a:gd name="T5" fmla="*/ 78441988 h 602"/>
              <a:gd name="T6" fmla="*/ 0 w 601"/>
              <a:gd name="T7" fmla="*/ 74656921 h 602"/>
              <a:gd name="T8" fmla="*/ 0 w 601"/>
              <a:gd name="T9" fmla="*/ 3654649 h 602"/>
              <a:gd name="T10" fmla="*/ 3613182 w 601"/>
              <a:gd name="T11" fmla="*/ 0 h 602"/>
              <a:gd name="T12" fmla="*/ 73813724 w 601"/>
              <a:gd name="T13" fmla="*/ 0 h 602"/>
              <a:gd name="T14" fmla="*/ 77426904 w 601"/>
              <a:gd name="T15" fmla="*/ 3654649 h 602"/>
              <a:gd name="T16" fmla="*/ 77426904 w 601"/>
              <a:gd name="T17" fmla="*/ 74656921 h 602"/>
              <a:gd name="T18" fmla="*/ 73813724 w 601"/>
              <a:gd name="T19" fmla="*/ 78441988 h 602"/>
              <a:gd name="T20" fmla="*/ 70200184 w 601"/>
              <a:gd name="T21" fmla="*/ 7308936 h 602"/>
              <a:gd name="T22" fmla="*/ 70200184 w 601"/>
              <a:gd name="T23" fmla="*/ 7308936 h 602"/>
              <a:gd name="T24" fmla="*/ 7226363 w 601"/>
              <a:gd name="T25" fmla="*/ 7308936 h 602"/>
              <a:gd name="T26" fmla="*/ 7226363 w 601"/>
              <a:gd name="T27" fmla="*/ 71002274 h 602"/>
              <a:gd name="T28" fmla="*/ 70200184 w 601"/>
              <a:gd name="T29" fmla="*/ 71002274 h 602"/>
              <a:gd name="T30" fmla="*/ 70200184 w 601"/>
              <a:gd name="T31" fmla="*/ 7308936 h 602"/>
              <a:gd name="T32" fmla="*/ 21808411 w 601"/>
              <a:gd name="T33" fmla="*/ 25842659 h 602"/>
              <a:gd name="T34" fmla="*/ 21808411 w 601"/>
              <a:gd name="T35" fmla="*/ 25842659 h 602"/>
              <a:gd name="T36" fmla="*/ 25421956 w 601"/>
              <a:gd name="T37" fmla="*/ 22057586 h 602"/>
              <a:gd name="T38" fmla="*/ 27228547 w 601"/>
              <a:gd name="T39" fmla="*/ 22971248 h 602"/>
              <a:gd name="T40" fmla="*/ 38197412 w 601"/>
              <a:gd name="T41" fmla="*/ 34065615 h 602"/>
              <a:gd name="T42" fmla="*/ 49165929 w 601"/>
              <a:gd name="T43" fmla="*/ 22971248 h 602"/>
              <a:gd name="T44" fmla="*/ 51875994 w 601"/>
              <a:gd name="T45" fmla="*/ 22057586 h 602"/>
              <a:gd name="T46" fmla="*/ 55618139 w 601"/>
              <a:gd name="T47" fmla="*/ 25842659 h 602"/>
              <a:gd name="T48" fmla="*/ 54715024 w 601"/>
              <a:gd name="T49" fmla="*/ 28583644 h 602"/>
              <a:gd name="T50" fmla="*/ 43746147 w 601"/>
              <a:gd name="T51" fmla="*/ 39677644 h 602"/>
              <a:gd name="T52" fmla="*/ 54715024 w 601"/>
              <a:gd name="T53" fmla="*/ 50772017 h 602"/>
              <a:gd name="T54" fmla="*/ 55618139 w 601"/>
              <a:gd name="T55" fmla="*/ 52598979 h 602"/>
              <a:gd name="T56" fmla="*/ 51875994 w 601"/>
              <a:gd name="T57" fmla="*/ 56253626 h 602"/>
              <a:gd name="T58" fmla="*/ 49165929 w 601"/>
              <a:gd name="T59" fmla="*/ 55339965 h 602"/>
              <a:gd name="T60" fmla="*/ 38197412 w 601"/>
              <a:gd name="T61" fmla="*/ 44245953 h 602"/>
              <a:gd name="T62" fmla="*/ 27228547 w 601"/>
              <a:gd name="T63" fmla="*/ 55339965 h 602"/>
              <a:gd name="T64" fmla="*/ 25421956 w 601"/>
              <a:gd name="T65" fmla="*/ 56253626 h 602"/>
              <a:gd name="T66" fmla="*/ 21808411 w 601"/>
              <a:gd name="T67" fmla="*/ 52598979 h 602"/>
              <a:gd name="T68" fmla="*/ 22711886 w 601"/>
              <a:gd name="T69" fmla="*/ 50772017 h 602"/>
              <a:gd name="T70" fmla="*/ 33680757 w 601"/>
              <a:gd name="T71" fmla="*/ 39677644 h 602"/>
              <a:gd name="T72" fmla="*/ 22711886 w 601"/>
              <a:gd name="T73" fmla="*/ 28583644 h 602"/>
              <a:gd name="T74" fmla="*/ 21808411 w 601"/>
              <a:gd name="T75" fmla="*/ 25842659 h 60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601"/>
              <a:gd name="T115" fmla="*/ 0 h 602"/>
              <a:gd name="T116" fmla="*/ 601 w 601"/>
              <a:gd name="T117" fmla="*/ 602 h 60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601" h="602">
                <a:moveTo>
                  <a:pt x="572" y="601"/>
                </a:moveTo>
                <a:lnTo>
                  <a:pt x="572" y="601"/>
                </a:lnTo>
                <a:cubicBezTo>
                  <a:pt x="28" y="601"/>
                  <a:pt x="28" y="601"/>
                  <a:pt x="28" y="601"/>
                </a:cubicBezTo>
                <a:cubicBezTo>
                  <a:pt x="7" y="601"/>
                  <a:pt x="0" y="593"/>
                  <a:pt x="0" y="57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14"/>
                  <a:pt x="600" y="28"/>
                </a:cubicBezTo>
                <a:cubicBezTo>
                  <a:pt x="600" y="572"/>
                  <a:pt x="600" y="572"/>
                  <a:pt x="600" y="572"/>
                </a:cubicBezTo>
                <a:cubicBezTo>
                  <a:pt x="600" y="593"/>
                  <a:pt x="586" y="601"/>
                  <a:pt x="572" y="601"/>
                </a:cubicBezTo>
                <a:close/>
                <a:moveTo>
                  <a:pt x="544" y="56"/>
                </a:moveTo>
                <a:lnTo>
                  <a:pt x="544" y="56"/>
                </a:lnTo>
                <a:cubicBezTo>
                  <a:pt x="56" y="56"/>
                  <a:pt x="56" y="56"/>
                  <a:pt x="56" y="56"/>
                </a:cubicBezTo>
                <a:cubicBezTo>
                  <a:pt x="56" y="544"/>
                  <a:pt x="56" y="544"/>
                  <a:pt x="56" y="544"/>
                </a:cubicBezTo>
                <a:cubicBezTo>
                  <a:pt x="544" y="544"/>
                  <a:pt x="544" y="544"/>
                  <a:pt x="544" y="544"/>
                </a:cubicBezTo>
                <a:lnTo>
                  <a:pt x="544" y="56"/>
                </a:lnTo>
                <a:close/>
                <a:moveTo>
                  <a:pt x="169" y="198"/>
                </a:moveTo>
                <a:lnTo>
                  <a:pt x="169" y="198"/>
                </a:lnTo>
                <a:cubicBezTo>
                  <a:pt x="169" y="184"/>
                  <a:pt x="176" y="169"/>
                  <a:pt x="197" y="169"/>
                </a:cubicBezTo>
                <a:cubicBezTo>
                  <a:pt x="204" y="169"/>
                  <a:pt x="211" y="169"/>
                  <a:pt x="211" y="176"/>
                </a:cubicBezTo>
                <a:cubicBezTo>
                  <a:pt x="296" y="261"/>
                  <a:pt x="296" y="261"/>
                  <a:pt x="296" y="261"/>
                </a:cubicBezTo>
                <a:cubicBezTo>
                  <a:pt x="381" y="176"/>
                  <a:pt x="381" y="176"/>
                  <a:pt x="381" y="176"/>
                </a:cubicBezTo>
                <a:cubicBezTo>
                  <a:pt x="388" y="169"/>
                  <a:pt x="395" y="169"/>
                  <a:pt x="402" y="169"/>
                </a:cubicBezTo>
                <a:cubicBezTo>
                  <a:pt x="417" y="169"/>
                  <a:pt x="431" y="184"/>
                  <a:pt x="431" y="198"/>
                </a:cubicBezTo>
                <a:cubicBezTo>
                  <a:pt x="431" y="205"/>
                  <a:pt x="431" y="212"/>
                  <a:pt x="424" y="219"/>
                </a:cubicBezTo>
                <a:cubicBezTo>
                  <a:pt x="339" y="304"/>
                  <a:pt x="339" y="304"/>
                  <a:pt x="339" y="304"/>
                </a:cubicBezTo>
                <a:cubicBezTo>
                  <a:pt x="424" y="389"/>
                  <a:pt x="424" y="389"/>
                  <a:pt x="424" y="389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24"/>
                  <a:pt x="417" y="431"/>
                  <a:pt x="402" y="431"/>
                </a:cubicBezTo>
                <a:cubicBezTo>
                  <a:pt x="395" y="431"/>
                  <a:pt x="388" y="431"/>
                  <a:pt x="381" y="424"/>
                </a:cubicBezTo>
                <a:cubicBezTo>
                  <a:pt x="296" y="339"/>
                  <a:pt x="296" y="339"/>
                  <a:pt x="296" y="339"/>
                </a:cubicBezTo>
                <a:cubicBezTo>
                  <a:pt x="211" y="424"/>
                  <a:pt x="211" y="424"/>
                  <a:pt x="211" y="424"/>
                </a:cubicBezTo>
                <a:cubicBezTo>
                  <a:pt x="211" y="431"/>
                  <a:pt x="204" y="431"/>
                  <a:pt x="197" y="431"/>
                </a:cubicBezTo>
                <a:cubicBezTo>
                  <a:pt x="176" y="431"/>
                  <a:pt x="169" y="424"/>
                  <a:pt x="169" y="403"/>
                </a:cubicBezTo>
                <a:cubicBezTo>
                  <a:pt x="169" y="396"/>
                  <a:pt x="169" y="389"/>
                  <a:pt x="176" y="389"/>
                </a:cubicBezTo>
                <a:cubicBezTo>
                  <a:pt x="261" y="304"/>
                  <a:pt x="261" y="304"/>
                  <a:pt x="261" y="304"/>
                </a:cubicBezTo>
                <a:cubicBezTo>
                  <a:pt x="176" y="219"/>
                  <a:pt x="176" y="219"/>
                  <a:pt x="176" y="219"/>
                </a:cubicBezTo>
                <a:cubicBezTo>
                  <a:pt x="169" y="212"/>
                  <a:pt x="169" y="205"/>
                  <a:pt x="169" y="19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Freeform 92">
            <a:extLst>
              <a:ext uri="{FF2B5EF4-FFF2-40B4-BE49-F238E27FC236}">
                <a16:creationId xmlns:a16="http://schemas.microsoft.com/office/drawing/2014/main" id="{EF7EC678-CF4A-427B-90AD-D29098EA3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13" y="3342756"/>
            <a:ext cx="219075" cy="217487"/>
          </a:xfrm>
          <a:custGeom>
            <a:avLst/>
            <a:gdLst>
              <a:gd name="T0" fmla="*/ 75052066 w 609"/>
              <a:gd name="T1" fmla="*/ 78441988 h 602"/>
              <a:gd name="T2" fmla="*/ 75052066 w 609"/>
              <a:gd name="T3" fmla="*/ 78441988 h 602"/>
              <a:gd name="T4" fmla="*/ 3752693 w 609"/>
              <a:gd name="T5" fmla="*/ 78441988 h 602"/>
              <a:gd name="T6" fmla="*/ 0 w 609"/>
              <a:gd name="T7" fmla="*/ 74656921 h 602"/>
              <a:gd name="T8" fmla="*/ 0 w 609"/>
              <a:gd name="T9" fmla="*/ 3654649 h 602"/>
              <a:gd name="T10" fmla="*/ 3752693 w 609"/>
              <a:gd name="T11" fmla="*/ 0 h 602"/>
              <a:gd name="T12" fmla="*/ 75052066 w 609"/>
              <a:gd name="T13" fmla="*/ 0 h 602"/>
              <a:gd name="T14" fmla="*/ 78675255 w 609"/>
              <a:gd name="T15" fmla="*/ 3654649 h 602"/>
              <a:gd name="T16" fmla="*/ 78675255 w 609"/>
              <a:gd name="T17" fmla="*/ 74656921 h 602"/>
              <a:gd name="T18" fmla="*/ 75052066 w 609"/>
              <a:gd name="T19" fmla="*/ 78441988 h 602"/>
              <a:gd name="T20" fmla="*/ 71428876 w 609"/>
              <a:gd name="T21" fmla="*/ 7308936 h 602"/>
              <a:gd name="T22" fmla="*/ 71428876 w 609"/>
              <a:gd name="T23" fmla="*/ 7308936 h 602"/>
              <a:gd name="T24" fmla="*/ 7375885 w 609"/>
              <a:gd name="T25" fmla="*/ 7308936 h 602"/>
              <a:gd name="T26" fmla="*/ 7375885 w 609"/>
              <a:gd name="T27" fmla="*/ 71002274 h 602"/>
              <a:gd name="T28" fmla="*/ 71428876 w 609"/>
              <a:gd name="T29" fmla="*/ 71002274 h 602"/>
              <a:gd name="T30" fmla="*/ 71428876 w 609"/>
              <a:gd name="T31" fmla="*/ 7308936 h 602"/>
              <a:gd name="T32" fmla="*/ 23809749 w 609"/>
              <a:gd name="T33" fmla="*/ 34065615 h 602"/>
              <a:gd name="T34" fmla="*/ 23809749 w 609"/>
              <a:gd name="T35" fmla="*/ 34065615 h 602"/>
              <a:gd name="T36" fmla="*/ 25621344 w 609"/>
              <a:gd name="T37" fmla="*/ 35892577 h 602"/>
              <a:gd name="T38" fmla="*/ 34808820 w 609"/>
              <a:gd name="T39" fmla="*/ 44245953 h 602"/>
              <a:gd name="T40" fmla="*/ 51242688 w 609"/>
              <a:gd name="T41" fmla="*/ 26756321 h 602"/>
              <a:gd name="T42" fmla="*/ 53960080 w 609"/>
              <a:gd name="T43" fmla="*/ 25842659 h 602"/>
              <a:gd name="T44" fmla="*/ 57712412 w 609"/>
              <a:gd name="T45" fmla="*/ 29497306 h 602"/>
              <a:gd name="T46" fmla="*/ 56806615 w 609"/>
              <a:gd name="T47" fmla="*/ 32238291 h 602"/>
              <a:gd name="T48" fmla="*/ 36620415 w 609"/>
              <a:gd name="T49" fmla="*/ 51685679 h 602"/>
              <a:gd name="T50" fmla="*/ 34808820 w 609"/>
              <a:gd name="T51" fmla="*/ 52598979 h 602"/>
              <a:gd name="T52" fmla="*/ 32091428 w 609"/>
              <a:gd name="T53" fmla="*/ 51685679 h 602"/>
              <a:gd name="T54" fmla="*/ 21092351 w 609"/>
              <a:gd name="T55" fmla="*/ 40591306 h 602"/>
              <a:gd name="T56" fmla="*/ 20186554 w 609"/>
              <a:gd name="T57" fmla="*/ 37850321 h 602"/>
              <a:gd name="T58" fmla="*/ 23809749 w 609"/>
              <a:gd name="T59" fmla="*/ 34065615 h 602"/>
              <a:gd name="T60" fmla="*/ 56806615 w 609"/>
              <a:gd name="T61" fmla="*/ 52598979 h 602"/>
              <a:gd name="T62" fmla="*/ 56806615 w 609"/>
              <a:gd name="T63" fmla="*/ 52598979 h 602"/>
              <a:gd name="T64" fmla="*/ 56806615 w 609"/>
              <a:gd name="T65" fmla="*/ 25842659 h 602"/>
              <a:gd name="T66" fmla="*/ 56806615 w 609"/>
              <a:gd name="T67" fmla="*/ 25842659 h 6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09"/>
              <a:gd name="T103" fmla="*/ 0 h 602"/>
              <a:gd name="T104" fmla="*/ 609 w 609"/>
              <a:gd name="T105" fmla="*/ 602 h 6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09" h="602">
                <a:moveTo>
                  <a:pt x="580" y="601"/>
                </a:moveTo>
                <a:lnTo>
                  <a:pt x="580" y="601"/>
                </a:lnTo>
                <a:cubicBezTo>
                  <a:pt x="29" y="601"/>
                  <a:pt x="29" y="601"/>
                  <a:pt x="29" y="601"/>
                </a:cubicBezTo>
                <a:cubicBezTo>
                  <a:pt x="15" y="601"/>
                  <a:pt x="0" y="593"/>
                  <a:pt x="0" y="57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5" y="0"/>
                  <a:pt x="29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4"/>
                  <a:pt x="608" y="28"/>
                </a:cubicBezTo>
                <a:cubicBezTo>
                  <a:pt x="608" y="572"/>
                  <a:pt x="608" y="572"/>
                  <a:pt x="608" y="572"/>
                </a:cubicBezTo>
                <a:cubicBezTo>
                  <a:pt x="608" y="593"/>
                  <a:pt x="594" y="601"/>
                  <a:pt x="580" y="601"/>
                </a:cubicBezTo>
                <a:close/>
                <a:moveTo>
                  <a:pt x="552" y="56"/>
                </a:moveTo>
                <a:lnTo>
                  <a:pt x="552" y="56"/>
                </a:lnTo>
                <a:cubicBezTo>
                  <a:pt x="57" y="56"/>
                  <a:pt x="57" y="56"/>
                  <a:pt x="57" y="56"/>
                </a:cubicBezTo>
                <a:cubicBezTo>
                  <a:pt x="57" y="544"/>
                  <a:pt x="57" y="544"/>
                  <a:pt x="57" y="544"/>
                </a:cubicBezTo>
                <a:cubicBezTo>
                  <a:pt x="552" y="544"/>
                  <a:pt x="552" y="544"/>
                  <a:pt x="552" y="544"/>
                </a:cubicBezTo>
                <a:lnTo>
                  <a:pt x="552" y="56"/>
                </a:lnTo>
                <a:close/>
                <a:moveTo>
                  <a:pt x="184" y="261"/>
                </a:moveTo>
                <a:lnTo>
                  <a:pt x="184" y="261"/>
                </a:lnTo>
                <a:cubicBezTo>
                  <a:pt x="191" y="261"/>
                  <a:pt x="198" y="268"/>
                  <a:pt x="198" y="275"/>
                </a:cubicBezTo>
                <a:cubicBezTo>
                  <a:pt x="269" y="339"/>
                  <a:pt x="269" y="339"/>
                  <a:pt x="269" y="339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403" y="198"/>
                  <a:pt x="410" y="198"/>
                  <a:pt x="417" y="198"/>
                </a:cubicBezTo>
                <a:cubicBezTo>
                  <a:pt x="432" y="198"/>
                  <a:pt x="446" y="212"/>
                  <a:pt x="446" y="226"/>
                </a:cubicBezTo>
                <a:cubicBezTo>
                  <a:pt x="446" y="233"/>
                  <a:pt x="446" y="240"/>
                  <a:pt x="439" y="247"/>
                </a:cubicBezTo>
                <a:cubicBezTo>
                  <a:pt x="283" y="396"/>
                  <a:pt x="283" y="396"/>
                  <a:pt x="283" y="396"/>
                </a:cubicBezTo>
                <a:cubicBezTo>
                  <a:pt x="283" y="403"/>
                  <a:pt x="276" y="403"/>
                  <a:pt x="269" y="403"/>
                </a:cubicBezTo>
                <a:cubicBezTo>
                  <a:pt x="262" y="403"/>
                  <a:pt x="255" y="403"/>
                  <a:pt x="248" y="396"/>
                </a:cubicBezTo>
                <a:cubicBezTo>
                  <a:pt x="163" y="311"/>
                  <a:pt x="163" y="311"/>
                  <a:pt x="163" y="311"/>
                </a:cubicBezTo>
                <a:cubicBezTo>
                  <a:pt x="156" y="304"/>
                  <a:pt x="156" y="297"/>
                  <a:pt x="156" y="290"/>
                </a:cubicBezTo>
                <a:cubicBezTo>
                  <a:pt x="156" y="275"/>
                  <a:pt x="163" y="261"/>
                  <a:pt x="184" y="261"/>
                </a:cubicBezTo>
                <a:close/>
                <a:moveTo>
                  <a:pt x="439" y="403"/>
                </a:moveTo>
                <a:lnTo>
                  <a:pt x="439" y="403"/>
                </a:lnTo>
                <a:close/>
                <a:moveTo>
                  <a:pt x="439" y="198"/>
                </a:moveTo>
                <a:lnTo>
                  <a:pt x="439" y="198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Freeform 93">
            <a:extLst>
              <a:ext uri="{FF2B5EF4-FFF2-40B4-BE49-F238E27FC236}">
                <a16:creationId xmlns:a16="http://schemas.microsoft.com/office/drawing/2014/main" id="{FE81AFF9-0F81-4F7D-A913-A1B2AA503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3342756"/>
            <a:ext cx="217487" cy="217487"/>
          </a:xfrm>
          <a:custGeom>
            <a:avLst/>
            <a:gdLst>
              <a:gd name="T0" fmla="*/ 74784451 w 602"/>
              <a:gd name="T1" fmla="*/ 78441988 h 602"/>
              <a:gd name="T2" fmla="*/ 74784451 w 602"/>
              <a:gd name="T3" fmla="*/ 78441988 h 602"/>
              <a:gd name="T4" fmla="*/ 3785068 w 602"/>
              <a:gd name="T5" fmla="*/ 78441988 h 602"/>
              <a:gd name="T6" fmla="*/ 0 w 602"/>
              <a:gd name="T7" fmla="*/ 74656921 h 602"/>
              <a:gd name="T8" fmla="*/ 0 w 602"/>
              <a:gd name="T9" fmla="*/ 3654649 h 602"/>
              <a:gd name="T10" fmla="*/ 3785068 w 602"/>
              <a:gd name="T11" fmla="*/ 0 h 602"/>
              <a:gd name="T12" fmla="*/ 74784451 w 602"/>
              <a:gd name="T13" fmla="*/ 0 h 602"/>
              <a:gd name="T14" fmla="*/ 78439098 w 602"/>
              <a:gd name="T15" fmla="*/ 3654649 h 602"/>
              <a:gd name="T16" fmla="*/ 78439098 w 602"/>
              <a:gd name="T17" fmla="*/ 74656921 h 602"/>
              <a:gd name="T18" fmla="*/ 74784451 w 602"/>
              <a:gd name="T19" fmla="*/ 78441988 h 602"/>
              <a:gd name="T20" fmla="*/ 70999745 w 602"/>
              <a:gd name="T21" fmla="*/ 7308936 h 602"/>
              <a:gd name="T22" fmla="*/ 70999745 w 602"/>
              <a:gd name="T23" fmla="*/ 7308936 h 602"/>
              <a:gd name="T24" fmla="*/ 7439356 w 602"/>
              <a:gd name="T25" fmla="*/ 7308936 h 602"/>
              <a:gd name="T26" fmla="*/ 7439356 w 602"/>
              <a:gd name="T27" fmla="*/ 71002274 h 602"/>
              <a:gd name="T28" fmla="*/ 70999745 w 602"/>
              <a:gd name="T29" fmla="*/ 71002274 h 602"/>
              <a:gd name="T30" fmla="*/ 70999745 w 602"/>
              <a:gd name="T31" fmla="*/ 7308936 h 602"/>
              <a:gd name="T32" fmla="*/ 23100945 w 602"/>
              <a:gd name="T33" fmla="*/ 35892577 h 602"/>
              <a:gd name="T34" fmla="*/ 23100945 w 602"/>
              <a:gd name="T35" fmla="*/ 35892577 h 602"/>
              <a:gd name="T36" fmla="*/ 32367627 w 602"/>
              <a:gd name="T37" fmla="*/ 35892577 h 602"/>
              <a:gd name="T38" fmla="*/ 36021913 w 602"/>
              <a:gd name="T39" fmla="*/ 35892577 h 602"/>
              <a:gd name="T40" fmla="*/ 43461266 w 602"/>
              <a:gd name="T41" fmla="*/ 35892577 h 602"/>
              <a:gd name="T42" fmla="*/ 48029225 w 602"/>
              <a:gd name="T43" fmla="*/ 35892577 h 602"/>
              <a:gd name="T44" fmla="*/ 55338158 w 602"/>
              <a:gd name="T45" fmla="*/ 35892577 h 602"/>
              <a:gd name="T46" fmla="*/ 59122864 w 602"/>
              <a:gd name="T47" fmla="*/ 39677644 h 602"/>
              <a:gd name="T48" fmla="*/ 55338158 w 602"/>
              <a:gd name="T49" fmla="*/ 43332291 h 602"/>
              <a:gd name="T50" fmla="*/ 48029225 w 602"/>
              <a:gd name="T51" fmla="*/ 43332291 h 602"/>
              <a:gd name="T52" fmla="*/ 43461266 w 602"/>
              <a:gd name="T53" fmla="*/ 43332291 h 602"/>
              <a:gd name="T54" fmla="*/ 36021913 w 602"/>
              <a:gd name="T55" fmla="*/ 43332291 h 602"/>
              <a:gd name="T56" fmla="*/ 30409884 w 602"/>
              <a:gd name="T57" fmla="*/ 43332291 h 602"/>
              <a:gd name="T58" fmla="*/ 23100945 w 602"/>
              <a:gd name="T59" fmla="*/ 43332291 h 602"/>
              <a:gd name="T60" fmla="*/ 19446659 w 602"/>
              <a:gd name="T61" fmla="*/ 39677644 h 602"/>
              <a:gd name="T62" fmla="*/ 23100945 w 602"/>
              <a:gd name="T63" fmla="*/ 35892577 h 60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02"/>
              <a:gd name="T97" fmla="*/ 0 h 602"/>
              <a:gd name="T98" fmla="*/ 602 w 602"/>
              <a:gd name="T99" fmla="*/ 602 h 60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02" h="602">
                <a:moveTo>
                  <a:pt x="573" y="601"/>
                </a:moveTo>
                <a:lnTo>
                  <a:pt x="573" y="601"/>
                </a:lnTo>
                <a:cubicBezTo>
                  <a:pt x="29" y="601"/>
                  <a:pt x="29" y="601"/>
                  <a:pt x="29" y="601"/>
                </a:cubicBezTo>
                <a:cubicBezTo>
                  <a:pt x="15" y="601"/>
                  <a:pt x="0" y="593"/>
                  <a:pt x="0" y="57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5" y="0"/>
                  <a:pt x="29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94" y="0"/>
                  <a:pt x="601" y="14"/>
                  <a:pt x="601" y="28"/>
                </a:cubicBezTo>
                <a:cubicBezTo>
                  <a:pt x="601" y="572"/>
                  <a:pt x="601" y="572"/>
                  <a:pt x="601" y="572"/>
                </a:cubicBezTo>
                <a:cubicBezTo>
                  <a:pt x="601" y="593"/>
                  <a:pt x="594" y="601"/>
                  <a:pt x="573" y="601"/>
                </a:cubicBezTo>
                <a:close/>
                <a:moveTo>
                  <a:pt x="544" y="56"/>
                </a:moveTo>
                <a:lnTo>
                  <a:pt x="544" y="56"/>
                </a:lnTo>
                <a:cubicBezTo>
                  <a:pt x="57" y="56"/>
                  <a:pt x="57" y="56"/>
                  <a:pt x="57" y="56"/>
                </a:cubicBezTo>
                <a:cubicBezTo>
                  <a:pt x="57" y="544"/>
                  <a:pt x="57" y="544"/>
                  <a:pt x="57" y="544"/>
                </a:cubicBezTo>
                <a:cubicBezTo>
                  <a:pt x="544" y="544"/>
                  <a:pt x="544" y="544"/>
                  <a:pt x="544" y="544"/>
                </a:cubicBezTo>
                <a:lnTo>
                  <a:pt x="544" y="56"/>
                </a:lnTo>
                <a:close/>
                <a:moveTo>
                  <a:pt x="177" y="275"/>
                </a:moveTo>
                <a:lnTo>
                  <a:pt x="177" y="275"/>
                </a:lnTo>
                <a:cubicBezTo>
                  <a:pt x="248" y="275"/>
                  <a:pt x="248" y="275"/>
                  <a:pt x="248" y="275"/>
                </a:cubicBezTo>
                <a:cubicBezTo>
                  <a:pt x="276" y="275"/>
                  <a:pt x="276" y="275"/>
                  <a:pt x="276" y="275"/>
                </a:cubicBezTo>
                <a:cubicBezTo>
                  <a:pt x="333" y="275"/>
                  <a:pt x="333" y="275"/>
                  <a:pt x="333" y="275"/>
                </a:cubicBezTo>
                <a:cubicBezTo>
                  <a:pt x="368" y="275"/>
                  <a:pt x="368" y="275"/>
                  <a:pt x="368" y="275"/>
                </a:cubicBezTo>
                <a:cubicBezTo>
                  <a:pt x="424" y="275"/>
                  <a:pt x="424" y="275"/>
                  <a:pt x="424" y="275"/>
                </a:cubicBezTo>
                <a:cubicBezTo>
                  <a:pt x="439" y="275"/>
                  <a:pt x="453" y="282"/>
                  <a:pt x="453" y="304"/>
                </a:cubicBezTo>
                <a:cubicBezTo>
                  <a:pt x="453" y="318"/>
                  <a:pt x="439" y="332"/>
                  <a:pt x="424" y="332"/>
                </a:cubicBezTo>
                <a:cubicBezTo>
                  <a:pt x="368" y="332"/>
                  <a:pt x="368" y="332"/>
                  <a:pt x="368" y="332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276" y="332"/>
                  <a:pt x="276" y="332"/>
                  <a:pt x="276" y="332"/>
                </a:cubicBezTo>
                <a:cubicBezTo>
                  <a:pt x="233" y="332"/>
                  <a:pt x="233" y="332"/>
                  <a:pt x="233" y="332"/>
                </a:cubicBezTo>
                <a:cubicBezTo>
                  <a:pt x="177" y="332"/>
                  <a:pt x="177" y="332"/>
                  <a:pt x="177" y="332"/>
                </a:cubicBezTo>
                <a:cubicBezTo>
                  <a:pt x="163" y="332"/>
                  <a:pt x="149" y="318"/>
                  <a:pt x="149" y="304"/>
                </a:cubicBezTo>
                <a:cubicBezTo>
                  <a:pt x="149" y="282"/>
                  <a:pt x="163" y="275"/>
                  <a:pt x="177" y="275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Freeform 94">
            <a:extLst>
              <a:ext uri="{FF2B5EF4-FFF2-40B4-BE49-F238E27FC236}">
                <a16:creationId xmlns:a16="http://schemas.microsoft.com/office/drawing/2014/main" id="{82E86E16-E7CD-4C25-AFF8-23D463925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275" y="3342756"/>
            <a:ext cx="217488" cy="217487"/>
          </a:xfrm>
          <a:custGeom>
            <a:avLst/>
            <a:gdLst>
              <a:gd name="T0" fmla="*/ 74785156 w 602"/>
              <a:gd name="T1" fmla="*/ 78441988 h 602"/>
              <a:gd name="T2" fmla="*/ 74785156 w 602"/>
              <a:gd name="T3" fmla="*/ 78441988 h 602"/>
              <a:gd name="T4" fmla="*/ 3785086 w 602"/>
              <a:gd name="T5" fmla="*/ 78441988 h 602"/>
              <a:gd name="T6" fmla="*/ 0 w 602"/>
              <a:gd name="T7" fmla="*/ 74656921 h 602"/>
              <a:gd name="T8" fmla="*/ 0 w 602"/>
              <a:gd name="T9" fmla="*/ 3654649 h 602"/>
              <a:gd name="T10" fmla="*/ 3785086 w 602"/>
              <a:gd name="T11" fmla="*/ 0 h 602"/>
              <a:gd name="T12" fmla="*/ 74785156 w 602"/>
              <a:gd name="T13" fmla="*/ 0 h 602"/>
              <a:gd name="T14" fmla="*/ 78439820 w 602"/>
              <a:gd name="T15" fmla="*/ 3654649 h 602"/>
              <a:gd name="T16" fmla="*/ 78439820 w 602"/>
              <a:gd name="T17" fmla="*/ 74656921 h 602"/>
              <a:gd name="T18" fmla="*/ 74785156 w 602"/>
              <a:gd name="T19" fmla="*/ 78441988 h 602"/>
              <a:gd name="T20" fmla="*/ 71000433 w 602"/>
              <a:gd name="T21" fmla="*/ 7308936 h 602"/>
              <a:gd name="T22" fmla="*/ 71000433 w 602"/>
              <a:gd name="T23" fmla="*/ 7308936 h 602"/>
              <a:gd name="T24" fmla="*/ 7439390 w 602"/>
              <a:gd name="T25" fmla="*/ 7308936 h 602"/>
              <a:gd name="T26" fmla="*/ 7439390 w 602"/>
              <a:gd name="T27" fmla="*/ 71002274 h 602"/>
              <a:gd name="T28" fmla="*/ 71000433 w 602"/>
              <a:gd name="T29" fmla="*/ 71002274 h 602"/>
              <a:gd name="T30" fmla="*/ 71000433 w 602"/>
              <a:gd name="T31" fmla="*/ 7308936 h 602"/>
              <a:gd name="T32" fmla="*/ 23101051 w 602"/>
              <a:gd name="T33" fmla="*/ 35892577 h 602"/>
              <a:gd name="T34" fmla="*/ 23101051 w 602"/>
              <a:gd name="T35" fmla="*/ 35892577 h 602"/>
              <a:gd name="T36" fmla="*/ 35108774 w 602"/>
              <a:gd name="T37" fmla="*/ 35892577 h 602"/>
              <a:gd name="T38" fmla="*/ 35108774 w 602"/>
              <a:gd name="T39" fmla="*/ 22971248 h 602"/>
              <a:gd name="T40" fmla="*/ 38763077 w 602"/>
              <a:gd name="T41" fmla="*/ 19316962 h 602"/>
              <a:gd name="T42" fmla="*/ 42417380 w 602"/>
              <a:gd name="T43" fmla="*/ 22971248 h 602"/>
              <a:gd name="T44" fmla="*/ 42417380 w 602"/>
              <a:gd name="T45" fmla="*/ 35892577 h 602"/>
              <a:gd name="T46" fmla="*/ 55338413 w 602"/>
              <a:gd name="T47" fmla="*/ 35892577 h 602"/>
              <a:gd name="T48" fmla="*/ 59123497 w 602"/>
              <a:gd name="T49" fmla="*/ 39677644 h 602"/>
              <a:gd name="T50" fmla="*/ 55338413 w 602"/>
              <a:gd name="T51" fmla="*/ 43332291 h 602"/>
              <a:gd name="T52" fmla="*/ 42417380 w 602"/>
              <a:gd name="T53" fmla="*/ 43332291 h 602"/>
              <a:gd name="T54" fmla="*/ 42417380 w 602"/>
              <a:gd name="T55" fmla="*/ 55339965 h 602"/>
              <a:gd name="T56" fmla="*/ 38763077 w 602"/>
              <a:gd name="T57" fmla="*/ 58994612 h 602"/>
              <a:gd name="T58" fmla="*/ 35108774 w 602"/>
              <a:gd name="T59" fmla="*/ 55339965 h 602"/>
              <a:gd name="T60" fmla="*/ 35108774 w 602"/>
              <a:gd name="T61" fmla="*/ 43332291 h 602"/>
              <a:gd name="T62" fmla="*/ 23101051 w 602"/>
              <a:gd name="T63" fmla="*/ 43332291 h 602"/>
              <a:gd name="T64" fmla="*/ 19446749 w 602"/>
              <a:gd name="T65" fmla="*/ 39677644 h 602"/>
              <a:gd name="T66" fmla="*/ 23101051 w 602"/>
              <a:gd name="T67" fmla="*/ 35892577 h 6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02"/>
              <a:gd name="T103" fmla="*/ 0 h 602"/>
              <a:gd name="T104" fmla="*/ 602 w 602"/>
              <a:gd name="T105" fmla="*/ 602 h 602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02" h="602">
                <a:moveTo>
                  <a:pt x="573" y="601"/>
                </a:moveTo>
                <a:lnTo>
                  <a:pt x="573" y="601"/>
                </a:lnTo>
                <a:cubicBezTo>
                  <a:pt x="29" y="601"/>
                  <a:pt x="29" y="601"/>
                  <a:pt x="29" y="601"/>
                </a:cubicBezTo>
                <a:cubicBezTo>
                  <a:pt x="7" y="601"/>
                  <a:pt x="0" y="593"/>
                  <a:pt x="0" y="57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9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87" y="0"/>
                  <a:pt x="601" y="14"/>
                  <a:pt x="601" y="28"/>
                </a:cubicBezTo>
                <a:cubicBezTo>
                  <a:pt x="601" y="572"/>
                  <a:pt x="601" y="572"/>
                  <a:pt x="601" y="572"/>
                </a:cubicBezTo>
                <a:cubicBezTo>
                  <a:pt x="601" y="593"/>
                  <a:pt x="587" y="601"/>
                  <a:pt x="573" y="601"/>
                </a:cubicBezTo>
                <a:close/>
                <a:moveTo>
                  <a:pt x="544" y="56"/>
                </a:moveTo>
                <a:lnTo>
                  <a:pt x="544" y="56"/>
                </a:lnTo>
                <a:cubicBezTo>
                  <a:pt x="57" y="56"/>
                  <a:pt x="57" y="56"/>
                  <a:pt x="57" y="56"/>
                </a:cubicBezTo>
                <a:cubicBezTo>
                  <a:pt x="57" y="544"/>
                  <a:pt x="57" y="544"/>
                  <a:pt x="57" y="544"/>
                </a:cubicBezTo>
                <a:cubicBezTo>
                  <a:pt x="544" y="544"/>
                  <a:pt x="544" y="544"/>
                  <a:pt x="544" y="544"/>
                </a:cubicBezTo>
                <a:lnTo>
                  <a:pt x="544" y="56"/>
                </a:lnTo>
                <a:close/>
                <a:moveTo>
                  <a:pt x="177" y="275"/>
                </a:moveTo>
                <a:lnTo>
                  <a:pt x="177" y="275"/>
                </a:lnTo>
                <a:cubicBezTo>
                  <a:pt x="269" y="275"/>
                  <a:pt x="269" y="275"/>
                  <a:pt x="269" y="275"/>
                </a:cubicBezTo>
                <a:cubicBezTo>
                  <a:pt x="269" y="176"/>
                  <a:pt x="269" y="176"/>
                  <a:pt x="269" y="176"/>
                </a:cubicBezTo>
                <a:cubicBezTo>
                  <a:pt x="269" y="162"/>
                  <a:pt x="283" y="148"/>
                  <a:pt x="297" y="148"/>
                </a:cubicBezTo>
                <a:cubicBezTo>
                  <a:pt x="318" y="148"/>
                  <a:pt x="325" y="162"/>
                  <a:pt x="325" y="176"/>
                </a:cubicBezTo>
                <a:cubicBezTo>
                  <a:pt x="325" y="275"/>
                  <a:pt x="325" y="275"/>
                  <a:pt x="325" y="275"/>
                </a:cubicBezTo>
                <a:cubicBezTo>
                  <a:pt x="424" y="275"/>
                  <a:pt x="424" y="275"/>
                  <a:pt x="424" y="275"/>
                </a:cubicBezTo>
                <a:cubicBezTo>
                  <a:pt x="438" y="275"/>
                  <a:pt x="453" y="282"/>
                  <a:pt x="453" y="304"/>
                </a:cubicBezTo>
                <a:cubicBezTo>
                  <a:pt x="453" y="318"/>
                  <a:pt x="438" y="332"/>
                  <a:pt x="424" y="332"/>
                </a:cubicBezTo>
                <a:cubicBezTo>
                  <a:pt x="325" y="332"/>
                  <a:pt x="325" y="332"/>
                  <a:pt x="325" y="332"/>
                </a:cubicBezTo>
                <a:cubicBezTo>
                  <a:pt x="325" y="424"/>
                  <a:pt x="325" y="424"/>
                  <a:pt x="325" y="424"/>
                </a:cubicBezTo>
                <a:cubicBezTo>
                  <a:pt x="325" y="438"/>
                  <a:pt x="318" y="452"/>
                  <a:pt x="297" y="452"/>
                </a:cubicBezTo>
                <a:cubicBezTo>
                  <a:pt x="283" y="452"/>
                  <a:pt x="269" y="438"/>
                  <a:pt x="269" y="424"/>
                </a:cubicBezTo>
                <a:cubicBezTo>
                  <a:pt x="269" y="332"/>
                  <a:pt x="269" y="332"/>
                  <a:pt x="269" y="332"/>
                </a:cubicBezTo>
                <a:cubicBezTo>
                  <a:pt x="177" y="332"/>
                  <a:pt x="177" y="332"/>
                  <a:pt x="177" y="332"/>
                </a:cubicBezTo>
                <a:cubicBezTo>
                  <a:pt x="163" y="332"/>
                  <a:pt x="149" y="318"/>
                  <a:pt x="149" y="304"/>
                </a:cubicBezTo>
                <a:cubicBezTo>
                  <a:pt x="149" y="282"/>
                  <a:pt x="163" y="275"/>
                  <a:pt x="177" y="275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Freeform 95">
            <a:extLst>
              <a:ext uri="{FF2B5EF4-FFF2-40B4-BE49-F238E27FC236}">
                <a16:creationId xmlns:a16="http://schemas.microsoft.com/office/drawing/2014/main" id="{6B812CF0-D57C-4931-BB01-ACA672B5B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3352281"/>
            <a:ext cx="198438" cy="196850"/>
          </a:xfrm>
          <a:custGeom>
            <a:avLst/>
            <a:gdLst>
              <a:gd name="T0" fmla="*/ 67341884 w 553"/>
              <a:gd name="T1" fmla="*/ 70970375 h 545"/>
              <a:gd name="T2" fmla="*/ 67341884 w 553"/>
              <a:gd name="T3" fmla="*/ 70970375 h 545"/>
              <a:gd name="T4" fmla="*/ 42877313 w 553"/>
              <a:gd name="T5" fmla="*/ 70970375 h 545"/>
              <a:gd name="T6" fmla="*/ 39143235 w 553"/>
              <a:gd name="T7" fmla="*/ 67317275 h 545"/>
              <a:gd name="T8" fmla="*/ 39143235 w 553"/>
              <a:gd name="T9" fmla="*/ 43312771 h 545"/>
              <a:gd name="T10" fmla="*/ 42877313 w 553"/>
              <a:gd name="T11" fmla="*/ 39660031 h 545"/>
              <a:gd name="T12" fmla="*/ 67341884 w 553"/>
              <a:gd name="T13" fmla="*/ 39660031 h 545"/>
              <a:gd name="T14" fmla="*/ 71075961 w 553"/>
              <a:gd name="T15" fmla="*/ 43312771 h 545"/>
              <a:gd name="T16" fmla="*/ 71075961 w 553"/>
              <a:gd name="T17" fmla="*/ 67317275 h 545"/>
              <a:gd name="T18" fmla="*/ 67341884 w 553"/>
              <a:gd name="T19" fmla="*/ 70970375 h 545"/>
              <a:gd name="T20" fmla="*/ 67341884 w 553"/>
              <a:gd name="T21" fmla="*/ 32223800 h 545"/>
              <a:gd name="T22" fmla="*/ 67341884 w 553"/>
              <a:gd name="T23" fmla="*/ 32223800 h 545"/>
              <a:gd name="T24" fmla="*/ 42877313 w 553"/>
              <a:gd name="T25" fmla="*/ 32223800 h 545"/>
              <a:gd name="T26" fmla="*/ 39143235 w 553"/>
              <a:gd name="T27" fmla="*/ 28570699 h 545"/>
              <a:gd name="T28" fmla="*/ 39143235 w 553"/>
              <a:gd name="T29" fmla="*/ 3652741 h 545"/>
              <a:gd name="T30" fmla="*/ 42877313 w 553"/>
              <a:gd name="T31" fmla="*/ 0 h 545"/>
              <a:gd name="T32" fmla="*/ 67341884 w 553"/>
              <a:gd name="T33" fmla="*/ 0 h 545"/>
              <a:gd name="T34" fmla="*/ 71075961 w 553"/>
              <a:gd name="T35" fmla="*/ 3652741 h 545"/>
              <a:gd name="T36" fmla="*/ 71075961 w 553"/>
              <a:gd name="T37" fmla="*/ 28570699 h 545"/>
              <a:gd name="T38" fmla="*/ 67341884 w 553"/>
              <a:gd name="T39" fmla="*/ 32223800 h 545"/>
              <a:gd name="T40" fmla="*/ 28198649 w 553"/>
              <a:gd name="T41" fmla="*/ 70970375 h 545"/>
              <a:gd name="T42" fmla="*/ 28198649 w 553"/>
              <a:gd name="T43" fmla="*/ 70970375 h 545"/>
              <a:gd name="T44" fmla="*/ 3734079 w 553"/>
              <a:gd name="T45" fmla="*/ 70970375 h 545"/>
              <a:gd name="T46" fmla="*/ 0 w 553"/>
              <a:gd name="T47" fmla="*/ 67317275 h 545"/>
              <a:gd name="T48" fmla="*/ 0 w 553"/>
              <a:gd name="T49" fmla="*/ 43312771 h 545"/>
              <a:gd name="T50" fmla="*/ 3734079 w 553"/>
              <a:gd name="T51" fmla="*/ 39660031 h 545"/>
              <a:gd name="T52" fmla="*/ 28198649 w 553"/>
              <a:gd name="T53" fmla="*/ 39660031 h 545"/>
              <a:gd name="T54" fmla="*/ 31932726 w 553"/>
              <a:gd name="T55" fmla="*/ 43312771 h 545"/>
              <a:gd name="T56" fmla="*/ 31932726 w 553"/>
              <a:gd name="T57" fmla="*/ 67317275 h 545"/>
              <a:gd name="T58" fmla="*/ 28198649 w 553"/>
              <a:gd name="T59" fmla="*/ 70970375 h 545"/>
              <a:gd name="T60" fmla="*/ 28198649 w 553"/>
              <a:gd name="T61" fmla="*/ 32223800 h 545"/>
              <a:gd name="T62" fmla="*/ 28198649 w 553"/>
              <a:gd name="T63" fmla="*/ 32223800 h 545"/>
              <a:gd name="T64" fmla="*/ 3734079 w 553"/>
              <a:gd name="T65" fmla="*/ 32223800 h 545"/>
              <a:gd name="T66" fmla="*/ 0 w 553"/>
              <a:gd name="T67" fmla="*/ 28570699 h 545"/>
              <a:gd name="T68" fmla="*/ 0 w 553"/>
              <a:gd name="T69" fmla="*/ 3652741 h 545"/>
              <a:gd name="T70" fmla="*/ 3734079 w 553"/>
              <a:gd name="T71" fmla="*/ 0 h 545"/>
              <a:gd name="T72" fmla="*/ 28198649 w 553"/>
              <a:gd name="T73" fmla="*/ 0 h 545"/>
              <a:gd name="T74" fmla="*/ 31932726 w 553"/>
              <a:gd name="T75" fmla="*/ 3652741 h 545"/>
              <a:gd name="T76" fmla="*/ 31932726 w 553"/>
              <a:gd name="T77" fmla="*/ 28570699 h 545"/>
              <a:gd name="T78" fmla="*/ 28198649 w 553"/>
              <a:gd name="T79" fmla="*/ 32223800 h 54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53"/>
              <a:gd name="T121" fmla="*/ 0 h 545"/>
              <a:gd name="T122" fmla="*/ 553 w 553"/>
              <a:gd name="T123" fmla="*/ 545 h 54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53" h="545">
                <a:moveTo>
                  <a:pt x="523" y="544"/>
                </a:moveTo>
                <a:lnTo>
                  <a:pt x="523" y="544"/>
                </a:lnTo>
                <a:cubicBezTo>
                  <a:pt x="333" y="544"/>
                  <a:pt x="333" y="544"/>
                  <a:pt x="333" y="544"/>
                </a:cubicBezTo>
                <a:cubicBezTo>
                  <a:pt x="318" y="544"/>
                  <a:pt x="304" y="537"/>
                  <a:pt x="304" y="516"/>
                </a:cubicBezTo>
                <a:cubicBezTo>
                  <a:pt x="304" y="332"/>
                  <a:pt x="304" y="332"/>
                  <a:pt x="304" y="332"/>
                </a:cubicBezTo>
                <a:cubicBezTo>
                  <a:pt x="304" y="311"/>
                  <a:pt x="318" y="304"/>
                  <a:pt x="333" y="304"/>
                </a:cubicBezTo>
                <a:cubicBezTo>
                  <a:pt x="523" y="304"/>
                  <a:pt x="523" y="304"/>
                  <a:pt x="523" y="304"/>
                </a:cubicBezTo>
                <a:cubicBezTo>
                  <a:pt x="537" y="304"/>
                  <a:pt x="552" y="311"/>
                  <a:pt x="552" y="332"/>
                </a:cubicBezTo>
                <a:cubicBezTo>
                  <a:pt x="552" y="516"/>
                  <a:pt x="552" y="516"/>
                  <a:pt x="552" y="516"/>
                </a:cubicBezTo>
                <a:cubicBezTo>
                  <a:pt x="552" y="537"/>
                  <a:pt x="537" y="544"/>
                  <a:pt x="523" y="544"/>
                </a:cubicBezTo>
                <a:close/>
                <a:moveTo>
                  <a:pt x="523" y="247"/>
                </a:moveTo>
                <a:lnTo>
                  <a:pt x="523" y="247"/>
                </a:lnTo>
                <a:cubicBezTo>
                  <a:pt x="333" y="247"/>
                  <a:pt x="333" y="247"/>
                  <a:pt x="333" y="247"/>
                </a:cubicBezTo>
                <a:cubicBezTo>
                  <a:pt x="318" y="247"/>
                  <a:pt x="304" y="233"/>
                  <a:pt x="304" y="219"/>
                </a:cubicBezTo>
                <a:cubicBezTo>
                  <a:pt x="304" y="28"/>
                  <a:pt x="304" y="28"/>
                  <a:pt x="304" y="28"/>
                </a:cubicBezTo>
                <a:cubicBezTo>
                  <a:pt x="304" y="14"/>
                  <a:pt x="318" y="0"/>
                  <a:pt x="333" y="0"/>
                </a:cubicBezTo>
                <a:cubicBezTo>
                  <a:pt x="523" y="0"/>
                  <a:pt x="523" y="0"/>
                  <a:pt x="523" y="0"/>
                </a:cubicBezTo>
                <a:cubicBezTo>
                  <a:pt x="537" y="0"/>
                  <a:pt x="552" y="14"/>
                  <a:pt x="552" y="28"/>
                </a:cubicBezTo>
                <a:cubicBezTo>
                  <a:pt x="552" y="219"/>
                  <a:pt x="552" y="219"/>
                  <a:pt x="552" y="219"/>
                </a:cubicBezTo>
                <a:cubicBezTo>
                  <a:pt x="552" y="233"/>
                  <a:pt x="537" y="247"/>
                  <a:pt x="523" y="247"/>
                </a:cubicBezTo>
                <a:close/>
                <a:moveTo>
                  <a:pt x="219" y="544"/>
                </a:moveTo>
                <a:lnTo>
                  <a:pt x="219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7"/>
                  <a:pt x="0" y="516"/>
                </a:cubicBezTo>
                <a:cubicBezTo>
                  <a:pt x="0" y="332"/>
                  <a:pt x="0" y="332"/>
                  <a:pt x="0" y="332"/>
                </a:cubicBezTo>
                <a:cubicBezTo>
                  <a:pt x="0" y="311"/>
                  <a:pt x="15" y="304"/>
                  <a:pt x="29" y="304"/>
                </a:cubicBezTo>
                <a:cubicBezTo>
                  <a:pt x="219" y="304"/>
                  <a:pt x="219" y="304"/>
                  <a:pt x="219" y="304"/>
                </a:cubicBezTo>
                <a:cubicBezTo>
                  <a:pt x="234" y="304"/>
                  <a:pt x="248" y="311"/>
                  <a:pt x="248" y="332"/>
                </a:cubicBezTo>
                <a:cubicBezTo>
                  <a:pt x="248" y="516"/>
                  <a:pt x="248" y="516"/>
                  <a:pt x="248" y="516"/>
                </a:cubicBezTo>
                <a:cubicBezTo>
                  <a:pt x="248" y="537"/>
                  <a:pt x="234" y="544"/>
                  <a:pt x="219" y="544"/>
                </a:cubicBezTo>
                <a:close/>
                <a:moveTo>
                  <a:pt x="219" y="247"/>
                </a:moveTo>
                <a:lnTo>
                  <a:pt x="219" y="247"/>
                </a:lnTo>
                <a:cubicBezTo>
                  <a:pt x="29" y="247"/>
                  <a:pt x="29" y="247"/>
                  <a:pt x="29" y="247"/>
                </a:cubicBezTo>
                <a:cubicBezTo>
                  <a:pt x="15" y="247"/>
                  <a:pt x="0" y="233"/>
                  <a:pt x="0" y="219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5" y="0"/>
                  <a:pt x="29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34" y="0"/>
                  <a:pt x="248" y="14"/>
                  <a:pt x="248" y="28"/>
                </a:cubicBezTo>
                <a:cubicBezTo>
                  <a:pt x="248" y="219"/>
                  <a:pt x="248" y="219"/>
                  <a:pt x="248" y="219"/>
                </a:cubicBezTo>
                <a:cubicBezTo>
                  <a:pt x="248" y="233"/>
                  <a:pt x="234" y="247"/>
                  <a:pt x="219" y="247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Freeform 96">
            <a:extLst>
              <a:ext uri="{FF2B5EF4-FFF2-40B4-BE49-F238E27FC236}">
                <a16:creationId xmlns:a16="http://schemas.microsoft.com/office/drawing/2014/main" id="{F4326533-173E-4EDA-A423-05E400CBB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388" y="3352281"/>
            <a:ext cx="196850" cy="196850"/>
          </a:xfrm>
          <a:custGeom>
            <a:avLst/>
            <a:gdLst>
              <a:gd name="T0" fmla="*/ 67315107 w 545"/>
              <a:gd name="T1" fmla="*/ 70970375 h 545"/>
              <a:gd name="T2" fmla="*/ 39658586 w 545"/>
              <a:gd name="T3" fmla="*/ 67317275 h 545"/>
              <a:gd name="T4" fmla="*/ 43441717 w 545"/>
              <a:gd name="T5" fmla="*/ 39660031 h 545"/>
              <a:gd name="T6" fmla="*/ 70967847 w 545"/>
              <a:gd name="T7" fmla="*/ 43312771 h 545"/>
              <a:gd name="T8" fmla="*/ 67315107 w 545"/>
              <a:gd name="T9" fmla="*/ 70970375 h 545"/>
              <a:gd name="T10" fmla="*/ 63662368 w 545"/>
              <a:gd name="T11" fmla="*/ 47096262 h 545"/>
              <a:gd name="T12" fmla="*/ 47094456 w 545"/>
              <a:gd name="T13" fmla="*/ 63664535 h 545"/>
              <a:gd name="T14" fmla="*/ 63662368 w 545"/>
              <a:gd name="T15" fmla="*/ 47096262 h 545"/>
              <a:gd name="T16" fmla="*/ 67315107 w 545"/>
              <a:gd name="T17" fmla="*/ 32223800 h 545"/>
              <a:gd name="T18" fmla="*/ 39658586 w 545"/>
              <a:gd name="T19" fmla="*/ 28570699 h 545"/>
              <a:gd name="T20" fmla="*/ 43441717 w 545"/>
              <a:gd name="T21" fmla="*/ 0 h 545"/>
              <a:gd name="T22" fmla="*/ 70967847 w 545"/>
              <a:gd name="T23" fmla="*/ 3652741 h 545"/>
              <a:gd name="T24" fmla="*/ 67315107 w 545"/>
              <a:gd name="T25" fmla="*/ 32223800 h 545"/>
              <a:gd name="T26" fmla="*/ 63662368 w 545"/>
              <a:gd name="T27" fmla="*/ 7436234 h 545"/>
              <a:gd name="T28" fmla="*/ 47094456 w 545"/>
              <a:gd name="T29" fmla="*/ 24917959 h 545"/>
              <a:gd name="T30" fmla="*/ 63662368 w 545"/>
              <a:gd name="T31" fmla="*/ 7436234 h 545"/>
              <a:gd name="T32" fmla="*/ 28569616 w 545"/>
              <a:gd name="T33" fmla="*/ 70970375 h 545"/>
              <a:gd name="T34" fmla="*/ 0 w 545"/>
              <a:gd name="T35" fmla="*/ 67317275 h 545"/>
              <a:gd name="T36" fmla="*/ 3783132 w 545"/>
              <a:gd name="T37" fmla="*/ 39660031 h 545"/>
              <a:gd name="T38" fmla="*/ 32353107 w 545"/>
              <a:gd name="T39" fmla="*/ 43312771 h 545"/>
              <a:gd name="T40" fmla="*/ 28569616 w 545"/>
              <a:gd name="T41" fmla="*/ 70970375 h 545"/>
              <a:gd name="T42" fmla="*/ 24916876 w 545"/>
              <a:gd name="T43" fmla="*/ 47096262 h 545"/>
              <a:gd name="T44" fmla="*/ 7435873 w 545"/>
              <a:gd name="T45" fmla="*/ 63664535 h 545"/>
              <a:gd name="T46" fmla="*/ 24916876 w 545"/>
              <a:gd name="T47" fmla="*/ 47096262 h 545"/>
              <a:gd name="T48" fmla="*/ 28569616 w 545"/>
              <a:gd name="T49" fmla="*/ 32223800 h 545"/>
              <a:gd name="T50" fmla="*/ 0 w 545"/>
              <a:gd name="T51" fmla="*/ 28570699 h 545"/>
              <a:gd name="T52" fmla="*/ 3783132 w 545"/>
              <a:gd name="T53" fmla="*/ 0 h 545"/>
              <a:gd name="T54" fmla="*/ 32353107 w 545"/>
              <a:gd name="T55" fmla="*/ 3652741 h 545"/>
              <a:gd name="T56" fmla="*/ 28569616 w 545"/>
              <a:gd name="T57" fmla="*/ 32223800 h 545"/>
              <a:gd name="T58" fmla="*/ 24916876 w 545"/>
              <a:gd name="T59" fmla="*/ 7436234 h 545"/>
              <a:gd name="T60" fmla="*/ 7435873 w 545"/>
              <a:gd name="T61" fmla="*/ 24917959 h 545"/>
              <a:gd name="T62" fmla="*/ 24916876 w 545"/>
              <a:gd name="T63" fmla="*/ 7436234 h 54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545"/>
              <a:gd name="T97" fmla="*/ 0 h 545"/>
              <a:gd name="T98" fmla="*/ 545 w 545"/>
              <a:gd name="T99" fmla="*/ 545 h 54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545" h="545">
                <a:moveTo>
                  <a:pt x="516" y="544"/>
                </a:moveTo>
                <a:lnTo>
                  <a:pt x="516" y="544"/>
                </a:lnTo>
                <a:cubicBezTo>
                  <a:pt x="333" y="544"/>
                  <a:pt x="333" y="544"/>
                  <a:pt x="333" y="544"/>
                </a:cubicBezTo>
                <a:cubicBezTo>
                  <a:pt x="311" y="544"/>
                  <a:pt x="304" y="537"/>
                  <a:pt x="304" y="516"/>
                </a:cubicBezTo>
                <a:cubicBezTo>
                  <a:pt x="304" y="332"/>
                  <a:pt x="304" y="332"/>
                  <a:pt x="304" y="332"/>
                </a:cubicBezTo>
                <a:cubicBezTo>
                  <a:pt x="304" y="311"/>
                  <a:pt x="311" y="304"/>
                  <a:pt x="333" y="304"/>
                </a:cubicBezTo>
                <a:cubicBezTo>
                  <a:pt x="516" y="304"/>
                  <a:pt x="516" y="304"/>
                  <a:pt x="516" y="304"/>
                </a:cubicBezTo>
                <a:cubicBezTo>
                  <a:pt x="537" y="304"/>
                  <a:pt x="544" y="311"/>
                  <a:pt x="544" y="332"/>
                </a:cubicBezTo>
                <a:cubicBezTo>
                  <a:pt x="544" y="516"/>
                  <a:pt x="544" y="516"/>
                  <a:pt x="544" y="516"/>
                </a:cubicBezTo>
                <a:cubicBezTo>
                  <a:pt x="544" y="537"/>
                  <a:pt x="537" y="544"/>
                  <a:pt x="516" y="544"/>
                </a:cubicBezTo>
                <a:close/>
                <a:moveTo>
                  <a:pt x="488" y="361"/>
                </a:moveTo>
                <a:lnTo>
                  <a:pt x="488" y="361"/>
                </a:lnTo>
                <a:cubicBezTo>
                  <a:pt x="361" y="361"/>
                  <a:pt x="361" y="361"/>
                  <a:pt x="361" y="361"/>
                </a:cubicBezTo>
                <a:cubicBezTo>
                  <a:pt x="361" y="488"/>
                  <a:pt x="361" y="488"/>
                  <a:pt x="361" y="488"/>
                </a:cubicBezTo>
                <a:cubicBezTo>
                  <a:pt x="488" y="488"/>
                  <a:pt x="488" y="488"/>
                  <a:pt x="488" y="488"/>
                </a:cubicBezTo>
                <a:lnTo>
                  <a:pt x="488" y="361"/>
                </a:lnTo>
                <a:close/>
                <a:moveTo>
                  <a:pt x="516" y="247"/>
                </a:moveTo>
                <a:lnTo>
                  <a:pt x="516" y="247"/>
                </a:lnTo>
                <a:cubicBezTo>
                  <a:pt x="333" y="247"/>
                  <a:pt x="333" y="247"/>
                  <a:pt x="333" y="247"/>
                </a:cubicBezTo>
                <a:cubicBezTo>
                  <a:pt x="311" y="247"/>
                  <a:pt x="304" y="233"/>
                  <a:pt x="304" y="219"/>
                </a:cubicBezTo>
                <a:cubicBezTo>
                  <a:pt x="304" y="28"/>
                  <a:pt x="304" y="28"/>
                  <a:pt x="304" y="28"/>
                </a:cubicBezTo>
                <a:cubicBezTo>
                  <a:pt x="304" y="14"/>
                  <a:pt x="311" y="0"/>
                  <a:pt x="333" y="0"/>
                </a:cubicBezTo>
                <a:cubicBezTo>
                  <a:pt x="516" y="0"/>
                  <a:pt x="516" y="0"/>
                  <a:pt x="516" y="0"/>
                </a:cubicBezTo>
                <a:cubicBezTo>
                  <a:pt x="537" y="0"/>
                  <a:pt x="544" y="14"/>
                  <a:pt x="544" y="28"/>
                </a:cubicBezTo>
                <a:cubicBezTo>
                  <a:pt x="544" y="219"/>
                  <a:pt x="544" y="219"/>
                  <a:pt x="544" y="219"/>
                </a:cubicBezTo>
                <a:cubicBezTo>
                  <a:pt x="544" y="233"/>
                  <a:pt x="537" y="247"/>
                  <a:pt x="516" y="247"/>
                </a:cubicBezTo>
                <a:close/>
                <a:moveTo>
                  <a:pt x="488" y="57"/>
                </a:moveTo>
                <a:lnTo>
                  <a:pt x="488" y="57"/>
                </a:lnTo>
                <a:cubicBezTo>
                  <a:pt x="361" y="57"/>
                  <a:pt x="361" y="57"/>
                  <a:pt x="361" y="57"/>
                </a:cubicBezTo>
                <a:cubicBezTo>
                  <a:pt x="361" y="191"/>
                  <a:pt x="361" y="191"/>
                  <a:pt x="361" y="191"/>
                </a:cubicBezTo>
                <a:cubicBezTo>
                  <a:pt x="488" y="191"/>
                  <a:pt x="488" y="191"/>
                  <a:pt x="488" y="191"/>
                </a:cubicBezTo>
                <a:lnTo>
                  <a:pt x="488" y="57"/>
                </a:lnTo>
                <a:close/>
                <a:moveTo>
                  <a:pt x="219" y="544"/>
                </a:moveTo>
                <a:lnTo>
                  <a:pt x="219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4" y="544"/>
                  <a:pt x="0" y="537"/>
                  <a:pt x="0" y="516"/>
                </a:cubicBezTo>
                <a:cubicBezTo>
                  <a:pt x="0" y="332"/>
                  <a:pt x="0" y="332"/>
                  <a:pt x="0" y="332"/>
                </a:cubicBezTo>
                <a:cubicBezTo>
                  <a:pt x="0" y="311"/>
                  <a:pt x="14" y="304"/>
                  <a:pt x="29" y="304"/>
                </a:cubicBezTo>
                <a:cubicBezTo>
                  <a:pt x="219" y="304"/>
                  <a:pt x="219" y="304"/>
                  <a:pt x="219" y="304"/>
                </a:cubicBezTo>
                <a:cubicBezTo>
                  <a:pt x="233" y="304"/>
                  <a:pt x="248" y="311"/>
                  <a:pt x="248" y="332"/>
                </a:cubicBezTo>
                <a:cubicBezTo>
                  <a:pt x="248" y="516"/>
                  <a:pt x="248" y="516"/>
                  <a:pt x="248" y="516"/>
                </a:cubicBezTo>
                <a:cubicBezTo>
                  <a:pt x="248" y="537"/>
                  <a:pt x="233" y="544"/>
                  <a:pt x="219" y="544"/>
                </a:cubicBezTo>
                <a:close/>
                <a:moveTo>
                  <a:pt x="191" y="361"/>
                </a:moveTo>
                <a:lnTo>
                  <a:pt x="191" y="361"/>
                </a:lnTo>
                <a:cubicBezTo>
                  <a:pt x="57" y="361"/>
                  <a:pt x="57" y="361"/>
                  <a:pt x="57" y="361"/>
                </a:cubicBezTo>
                <a:cubicBezTo>
                  <a:pt x="57" y="488"/>
                  <a:pt x="57" y="488"/>
                  <a:pt x="57" y="488"/>
                </a:cubicBezTo>
                <a:cubicBezTo>
                  <a:pt x="191" y="488"/>
                  <a:pt x="191" y="488"/>
                  <a:pt x="191" y="488"/>
                </a:cubicBezTo>
                <a:lnTo>
                  <a:pt x="191" y="361"/>
                </a:lnTo>
                <a:close/>
                <a:moveTo>
                  <a:pt x="219" y="247"/>
                </a:moveTo>
                <a:lnTo>
                  <a:pt x="219" y="247"/>
                </a:lnTo>
                <a:cubicBezTo>
                  <a:pt x="29" y="247"/>
                  <a:pt x="29" y="247"/>
                  <a:pt x="29" y="247"/>
                </a:cubicBezTo>
                <a:cubicBezTo>
                  <a:pt x="14" y="247"/>
                  <a:pt x="0" y="233"/>
                  <a:pt x="0" y="219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9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33" y="0"/>
                  <a:pt x="248" y="14"/>
                  <a:pt x="248" y="28"/>
                </a:cubicBezTo>
                <a:cubicBezTo>
                  <a:pt x="248" y="219"/>
                  <a:pt x="248" y="219"/>
                  <a:pt x="248" y="219"/>
                </a:cubicBezTo>
                <a:cubicBezTo>
                  <a:pt x="248" y="233"/>
                  <a:pt x="233" y="247"/>
                  <a:pt x="219" y="247"/>
                </a:cubicBezTo>
                <a:close/>
                <a:moveTo>
                  <a:pt x="191" y="57"/>
                </a:moveTo>
                <a:lnTo>
                  <a:pt x="191" y="57"/>
                </a:lnTo>
                <a:cubicBezTo>
                  <a:pt x="57" y="57"/>
                  <a:pt x="57" y="57"/>
                  <a:pt x="57" y="57"/>
                </a:cubicBezTo>
                <a:cubicBezTo>
                  <a:pt x="57" y="191"/>
                  <a:pt x="57" y="191"/>
                  <a:pt x="57" y="191"/>
                </a:cubicBezTo>
                <a:cubicBezTo>
                  <a:pt x="191" y="191"/>
                  <a:pt x="191" y="191"/>
                  <a:pt x="191" y="191"/>
                </a:cubicBezTo>
                <a:lnTo>
                  <a:pt x="191" y="57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Freeform 97">
            <a:extLst>
              <a:ext uri="{FF2B5EF4-FFF2-40B4-BE49-F238E27FC236}">
                <a16:creationId xmlns:a16="http://schemas.microsoft.com/office/drawing/2014/main" id="{3E36CD55-3627-41CA-BCDC-BAAE010B3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388" y="2963343"/>
            <a:ext cx="176212" cy="215900"/>
          </a:xfrm>
          <a:custGeom>
            <a:avLst/>
            <a:gdLst>
              <a:gd name="T0" fmla="*/ 59845286 w 488"/>
              <a:gd name="T1" fmla="*/ 77429778 h 601"/>
              <a:gd name="T2" fmla="*/ 59845286 w 488"/>
              <a:gd name="T3" fmla="*/ 77429778 h 601"/>
              <a:gd name="T4" fmla="*/ 3650622 w 488"/>
              <a:gd name="T5" fmla="*/ 77429778 h 601"/>
              <a:gd name="T6" fmla="*/ 0 w 488"/>
              <a:gd name="T7" fmla="*/ 73816238 h 601"/>
              <a:gd name="T8" fmla="*/ 0 w 488"/>
              <a:gd name="T9" fmla="*/ 41940994 h 601"/>
              <a:gd name="T10" fmla="*/ 3650622 w 488"/>
              <a:gd name="T11" fmla="*/ 38198489 h 601"/>
              <a:gd name="T12" fmla="*/ 9126554 w 488"/>
              <a:gd name="T13" fmla="*/ 38198489 h 601"/>
              <a:gd name="T14" fmla="*/ 9126554 w 488"/>
              <a:gd name="T15" fmla="*/ 21809489 h 601"/>
              <a:gd name="T16" fmla="*/ 31291716 w 488"/>
              <a:gd name="T17" fmla="*/ 0 h 601"/>
              <a:gd name="T18" fmla="*/ 53326166 w 488"/>
              <a:gd name="T19" fmla="*/ 21809489 h 601"/>
              <a:gd name="T20" fmla="*/ 49675545 w 488"/>
              <a:gd name="T21" fmla="*/ 25551640 h 601"/>
              <a:gd name="T22" fmla="*/ 46024552 w 488"/>
              <a:gd name="T23" fmla="*/ 21809489 h 601"/>
              <a:gd name="T24" fmla="*/ 31291716 w 488"/>
              <a:gd name="T25" fmla="*/ 7226722 h 601"/>
              <a:gd name="T26" fmla="*/ 16558513 w 488"/>
              <a:gd name="T27" fmla="*/ 21809489 h 601"/>
              <a:gd name="T28" fmla="*/ 16558513 w 488"/>
              <a:gd name="T29" fmla="*/ 38198489 h 601"/>
              <a:gd name="T30" fmla="*/ 46024552 w 488"/>
              <a:gd name="T31" fmla="*/ 38198489 h 601"/>
              <a:gd name="T32" fmla="*/ 53326166 w 488"/>
              <a:gd name="T33" fmla="*/ 38198489 h 601"/>
              <a:gd name="T34" fmla="*/ 59845286 w 488"/>
              <a:gd name="T35" fmla="*/ 38198489 h 601"/>
              <a:gd name="T36" fmla="*/ 63495907 w 488"/>
              <a:gd name="T37" fmla="*/ 41940994 h 601"/>
              <a:gd name="T38" fmla="*/ 63495907 w 488"/>
              <a:gd name="T39" fmla="*/ 73816238 h 601"/>
              <a:gd name="T40" fmla="*/ 59845286 w 488"/>
              <a:gd name="T41" fmla="*/ 77429778 h 601"/>
              <a:gd name="T42" fmla="*/ 31291716 w 488"/>
              <a:gd name="T43" fmla="*/ 45554533 h 601"/>
              <a:gd name="T44" fmla="*/ 31291716 w 488"/>
              <a:gd name="T45" fmla="*/ 45554533 h 601"/>
              <a:gd name="T46" fmla="*/ 23859760 w 488"/>
              <a:gd name="T47" fmla="*/ 52910230 h 601"/>
              <a:gd name="T48" fmla="*/ 27641095 w 488"/>
              <a:gd name="T49" fmla="*/ 59233834 h 601"/>
              <a:gd name="T50" fmla="*/ 27641095 w 488"/>
              <a:gd name="T51" fmla="*/ 66589519 h 601"/>
              <a:gd name="T52" fmla="*/ 31291716 w 488"/>
              <a:gd name="T53" fmla="*/ 70203058 h 601"/>
              <a:gd name="T54" fmla="*/ 34942337 w 488"/>
              <a:gd name="T55" fmla="*/ 66589519 h 601"/>
              <a:gd name="T56" fmla="*/ 34942337 w 488"/>
              <a:gd name="T57" fmla="*/ 59233834 h 601"/>
              <a:gd name="T58" fmla="*/ 38592957 w 488"/>
              <a:gd name="T59" fmla="*/ 52910230 h 601"/>
              <a:gd name="T60" fmla="*/ 31291716 w 488"/>
              <a:gd name="T61" fmla="*/ 45554533 h 60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488"/>
              <a:gd name="T94" fmla="*/ 0 h 601"/>
              <a:gd name="T95" fmla="*/ 488 w 488"/>
              <a:gd name="T96" fmla="*/ 601 h 601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183"/>
                  <a:pt x="402" y="198"/>
                  <a:pt x="381" y="198"/>
                </a:cubicBezTo>
                <a:cubicBezTo>
                  <a:pt x="367" y="198"/>
                  <a:pt x="353" y="183"/>
                  <a:pt x="353" y="169"/>
                </a:cubicBez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40" y="353"/>
                </a:moveTo>
                <a:lnTo>
                  <a:pt x="240" y="353"/>
                </a:ln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Freeform 98">
            <a:extLst>
              <a:ext uri="{FF2B5EF4-FFF2-40B4-BE49-F238E27FC236}">
                <a16:creationId xmlns:a16="http://schemas.microsoft.com/office/drawing/2014/main" id="{E63EFA88-ED2D-4A24-AA81-7F4CE987B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150" y="2963343"/>
            <a:ext cx="176213" cy="215900"/>
          </a:xfrm>
          <a:custGeom>
            <a:avLst/>
            <a:gdLst>
              <a:gd name="T0" fmla="*/ 59845987 w 488"/>
              <a:gd name="T1" fmla="*/ 77429778 h 601"/>
              <a:gd name="T2" fmla="*/ 59845987 w 488"/>
              <a:gd name="T3" fmla="*/ 77429778 h 601"/>
              <a:gd name="T4" fmla="*/ 3650643 w 488"/>
              <a:gd name="T5" fmla="*/ 77429778 h 601"/>
              <a:gd name="T6" fmla="*/ 0 w 488"/>
              <a:gd name="T7" fmla="*/ 73816238 h 601"/>
              <a:gd name="T8" fmla="*/ 0 w 488"/>
              <a:gd name="T9" fmla="*/ 41940994 h 601"/>
              <a:gd name="T10" fmla="*/ 3650643 w 488"/>
              <a:gd name="T11" fmla="*/ 38198489 h 601"/>
              <a:gd name="T12" fmla="*/ 9126967 w 488"/>
              <a:gd name="T13" fmla="*/ 38198489 h 601"/>
              <a:gd name="T14" fmla="*/ 9126967 w 488"/>
              <a:gd name="T15" fmla="*/ 21809489 h 601"/>
              <a:gd name="T16" fmla="*/ 31291894 w 488"/>
              <a:gd name="T17" fmla="*/ 0 h 601"/>
              <a:gd name="T18" fmla="*/ 53326829 w 488"/>
              <a:gd name="T19" fmla="*/ 21809489 h 601"/>
              <a:gd name="T20" fmla="*/ 53326829 w 488"/>
              <a:gd name="T21" fmla="*/ 38198489 h 601"/>
              <a:gd name="T22" fmla="*/ 59845987 w 488"/>
              <a:gd name="T23" fmla="*/ 38198489 h 601"/>
              <a:gd name="T24" fmla="*/ 63496628 w 488"/>
              <a:gd name="T25" fmla="*/ 41940994 h 601"/>
              <a:gd name="T26" fmla="*/ 63496628 w 488"/>
              <a:gd name="T27" fmla="*/ 73816238 h 601"/>
              <a:gd name="T28" fmla="*/ 59845987 w 488"/>
              <a:gd name="T29" fmla="*/ 77429778 h 601"/>
              <a:gd name="T30" fmla="*/ 27641252 w 488"/>
              <a:gd name="T31" fmla="*/ 59233834 h 601"/>
              <a:gd name="T32" fmla="*/ 27641252 w 488"/>
              <a:gd name="T33" fmla="*/ 59233834 h 601"/>
              <a:gd name="T34" fmla="*/ 27641252 w 488"/>
              <a:gd name="T35" fmla="*/ 66589519 h 601"/>
              <a:gd name="T36" fmla="*/ 31291894 w 488"/>
              <a:gd name="T37" fmla="*/ 70203058 h 601"/>
              <a:gd name="T38" fmla="*/ 34942535 w 488"/>
              <a:gd name="T39" fmla="*/ 66589519 h 601"/>
              <a:gd name="T40" fmla="*/ 34942535 w 488"/>
              <a:gd name="T41" fmla="*/ 59233834 h 601"/>
              <a:gd name="T42" fmla="*/ 38593537 w 488"/>
              <a:gd name="T43" fmla="*/ 52910230 h 601"/>
              <a:gd name="T44" fmla="*/ 31291894 w 488"/>
              <a:gd name="T45" fmla="*/ 45554533 h 601"/>
              <a:gd name="T46" fmla="*/ 23860257 w 488"/>
              <a:gd name="T47" fmla="*/ 52910230 h 601"/>
              <a:gd name="T48" fmla="*/ 27641252 w 488"/>
              <a:gd name="T49" fmla="*/ 59233834 h 601"/>
              <a:gd name="T50" fmla="*/ 46025174 w 488"/>
              <a:gd name="T51" fmla="*/ 21809489 h 601"/>
              <a:gd name="T52" fmla="*/ 46025174 w 488"/>
              <a:gd name="T53" fmla="*/ 21809489 h 601"/>
              <a:gd name="T54" fmla="*/ 31291894 w 488"/>
              <a:gd name="T55" fmla="*/ 7226722 h 601"/>
              <a:gd name="T56" fmla="*/ 16558607 w 488"/>
              <a:gd name="T57" fmla="*/ 21809489 h 601"/>
              <a:gd name="T58" fmla="*/ 16558607 w 488"/>
              <a:gd name="T59" fmla="*/ 38198489 h 601"/>
              <a:gd name="T60" fmla="*/ 46025174 w 488"/>
              <a:gd name="T61" fmla="*/ 38198489 h 601"/>
              <a:gd name="T62" fmla="*/ 46025174 w 488"/>
              <a:gd name="T63" fmla="*/ 21809489 h 60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488"/>
              <a:gd name="T97" fmla="*/ 0 h 601"/>
              <a:gd name="T98" fmla="*/ 488 w 488"/>
              <a:gd name="T99" fmla="*/ 601 h 60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Freeform 99">
            <a:extLst>
              <a:ext uri="{FF2B5EF4-FFF2-40B4-BE49-F238E27FC236}">
                <a16:creationId xmlns:a16="http://schemas.microsoft.com/office/drawing/2014/main" id="{9DFE91B0-A799-4FB2-8F6C-6637ABD86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8" y="2963343"/>
            <a:ext cx="217487" cy="185738"/>
          </a:xfrm>
          <a:custGeom>
            <a:avLst/>
            <a:gdLst>
              <a:gd name="T0" fmla="*/ 74654031 w 602"/>
              <a:gd name="T1" fmla="*/ 66599459 h 517"/>
              <a:gd name="T2" fmla="*/ 0 w 602"/>
              <a:gd name="T3" fmla="*/ 62856319 h 517"/>
              <a:gd name="T4" fmla="*/ 0 w 602"/>
              <a:gd name="T5" fmla="*/ 40140237 h 517"/>
              <a:gd name="T6" fmla="*/ 10179980 w 602"/>
              <a:gd name="T7" fmla="*/ 12777840 h 517"/>
              <a:gd name="T8" fmla="*/ 13834630 w 602"/>
              <a:gd name="T9" fmla="*/ 10970755 h 517"/>
              <a:gd name="T10" fmla="*/ 19316239 w 602"/>
              <a:gd name="T11" fmla="*/ 10970755 h 517"/>
              <a:gd name="T12" fmla="*/ 22970525 w 602"/>
              <a:gd name="T13" fmla="*/ 11874299 h 517"/>
              <a:gd name="T14" fmla="*/ 19316239 w 602"/>
              <a:gd name="T15" fmla="*/ 18198728 h 517"/>
              <a:gd name="T16" fmla="*/ 15661592 w 602"/>
              <a:gd name="T17" fmla="*/ 18198728 h 517"/>
              <a:gd name="T18" fmla="*/ 18402578 w 602"/>
              <a:gd name="T19" fmla="*/ 36397457 h 517"/>
              <a:gd name="T20" fmla="*/ 21143202 w 602"/>
              <a:gd name="T21" fmla="*/ 36397457 h 517"/>
              <a:gd name="T22" fmla="*/ 24928274 w 602"/>
              <a:gd name="T23" fmla="*/ 43754403 h 517"/>
              <a:gd name="T24" fmla="*/ 54424497 w 602"/>
              <a:gd name="T25" fmla="*/ 40140237 h 517"/>
              <a:gd name="T26" fmla="*/ 61733068 w 602"/>
              <a:gd name="T27" fmla="*/ 36397457 h 517"/>
              <a:gd name="T28" fmla="*/ 70086083 w 602"/>
              <a:gd name="T29" fmla="*/ 36397457 h 517"/>
              <a:gd name="T30" fmla="*/ 58992444 w 602"/>
              <a:gd name="T31" fmla="*/ 18198728 h 517"/>
              <a:gd name="T32" fmla="*/ 51683511 w 602"/>
              <a:gd name="T33" fmla="*/ 18198728 h 517"/>
              <a:gd name="T34" fmla="*/ 55338158 w 602"/>
              <a:gd name="T35" fmla="*/ 10970755 h 517"/>
              <a:gd name="T36" fmla="*/ 58992444 w 602"/>
              <a:gd name="T37" fmla="*/ 10970755 h 517"/>
              <a:gd name="T38" fmla="*/ 65518135 w 602"/>
              <a:gd name="T39" fmla="*/ 10970755 h 517"/>
              <a:gd name="T40" fmla="*/ 78439098 w 602"/>
              <a:gd name="T41" fmla="*/ 38204180 h 517"/>
              <a:gd name="T42" fmla="*/ 78439098 w 602"/>
              <a:gd name="T43" fmla="*/ 40140237 h 517"/>
              <a:gd name="T44" fmla="*/ 78439098 w 602"/>
              <a:gd name="T45" fmla="*/ 62856319 h 517"/>
              <a:gd name="T46" fmla="*/ 47898805 w 602"/>
              <a:gd name="T47" fmla="*/ 15488105 h 517"/>
              <a:gd name="T48" fmla="*/ 45157809 w 602"/>
              <a:gd name="T49" fmla="*/ 14584922 h 517"/>
              <a:gd name="T50" fmla="*/ 43330846 w 602"/>
              <a:gd name="T51" fmla="*/ 26459221 h 517"/>
              <a:gd name="T52" fmla="*/ 39676199 w 602"/>
              <a:gd name="T53" fmla="*/ 38204180 h 517"/>
              <a:gd name="T54" fmla="*/ 36021913 w 602"/>
              <a:gd name="T55" fmla="*/ 29169486 h 517"/>
              <a:gd name="T56" fmla="*/ 36021913 w 602"/>
              <a:gd name="T57" fmla="*/ 11874299 h 517"/>
              <a:gd name="T58" fmla="*/ 30409884 w 602"/>
              <a:gd name="T59" fmla="*/ 15488105 h 517"/>
              <a:gd name="T60" fmla="*/ 28582560 w 602"/>
              <a:gd name="T61" fmla="*/ 9034697 h 517"/>
              <a:gd name="T62" fmla="*/ 39676199 w 602"/>
              <a:gd name="T63" fmla="*/ 0 h 517"/>
              <a:gd name="T64" fmla="*/ 50769849 w 602"/>
              <a:gd name="T65" fmla="*/ 9034697 h 517"/>
              <a:gd name="T66" fmla="*/ 47898805 w 602"/>
              <a:gd name="T67" fmla="*/ 15488105 h 51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02"/>
              <a:gd name="T103" fmla="*/ 0 h 517"/>
              <a:gd name="T104" fmla="*/ 602 w 602"/>
              <a:gd name="T105" fmla="*/ 517 h 517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02" h="517">
                <a:moveTo>
                  <a:pt x="572" y="516"/>
                </a:moveTo>
                <a:lnTo>
                  <a:pt x="572" y="516"/>
                </a:lnTo>
                <a:cubicBezTo>
                  <a:pt x="28" y="516"/>
                  <a:pt x="28" y="516"/>
                  <a:pt x="28" y="516"/>
                </a:cubicBezTo>
                <a:cubicBezTo>
                  <a:pt x="14" y="516"/>
                  <a:pt x="0" y="502"/>
                  <a:pt x="0" y="487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304"/>
                  <a:pt x="0" y="304"/>
                  <a:pt x="0" y="296"/>
                </a:cubicBezTo>
                <a:cubicBezTo>
                  <a:pt x="78" y="99"/>
                  <a:pt x="78" y="99"/>
                  <a:pt x="78" y="99"/>
                </a:cubicBezTo>
                <a:cubicBezTo>
                  <a:pt x="78" y="92"/>
                  <a:pt x="92" y="85"/>
                  <a:pt x="106" y="85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76" y="85"/>
                  <a:pt x="176" y="85"/>
                  <a:pt x="176" y="85"/>
                </a:cubicBezTo>
                <a:lnTo>
                  <a:pt x="176" y="92"/>
                </a:lnTo>
                <a:cubicBezTo>
                  <a:pt x="176" y="113"/>
                  <a:pt x="191" y="127"/>
                  <a:pt x="205" y="141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20" y="141"/>
                  <a:pt x="120" y="141"/>
                  <a:pt x="120" y="141"/>
                </a:cubicBezTo>
                <a:cubicBezTo>
                  <a:pt x="71" y="282"/>
                  <a:pt x="71" y="282"/>
                  <a:pt x="71" y="282"/>
                </a:cubicBezTo>
                <a:cubicBezTo>
                  <a:pt x="141" y="282"/>
                  <a:pt x="141" y="282"/>
                  <a:pt x="141" y="282"/>
                </a:cubicBezTo>
                <a:cubicBezTo>
                  <a:pt x="162" y="282"/>
                  <a:pt x="162" y="282"/>
                  <a:pt x="162" y="282"/>
                </a:cubicBezTo>
                <a:cubicBezTo>
                  <a:pt x="176" y="282"/>
                  <a:pt x="191" y="289"/>
                  <a:pt x="191" y="311"/>
                </a:cubicBezTo>
                <a:cubicBezTo>
                  <a:pt x="191" y="339"/>
                  <a:pt x="191" y="339"/>
                  <a:pt x="191" y="339"/>
                </a:cubicBezTo>
                <a:cubicBezTo>
                  <a:pt x="417" y="339"/>
                  <a:pt x="417" y="339"/>
                  <a:pt x="417" y="339"/>
                </a:cubicBezTo>
                <a:cubicBezTo>
                  <a:pt x="417" y="311"/>
                  <a:pt x="417" y="311"/>
                  <a:pt x="417" y="311"/>
                </a:cubicBezTo>
                <a:cubicBezTo>
                  <a:pt x="417" y="289"/>
                  <a:pt x="424" y="282"/>
                  <a:pt x="445" y="28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537" y="282"/>
                  <a:pt x="537" y="282"/>
                  <a:pt x="537" y="282"/>
                </a:cubicBezTo>
                <a:cubicBezTo>
                  <a:pt x="480" y="141"/>
                  <a:pt x="480" y="141"/>
                  <a:pt x="480" y="141"/>
                </a:cubicBezTo>
                <a:cubicBezTo>
                  <a:pt x="452" y="141"/>
                  <a:pt x="452" y="141"/>
                  <a:pt x="452" y="141"/>
                </a:cubicBezTo>
                <a:cubicBezTo>
                  <a:pt x="396" y="141"/>
                  <a:pt x="396" y="141"/>
                  <a:pt x="396" y="141"/>
                </a:cubicBezTo>
                <a:cubicBezTo>
                  <a:pt x="417" y="127"/>
                  <a:pt x="424" y="113"/>
                  <a:pt x="424" y="92"/>
                </a:cubicBezTo>
                <a:lnTo>
                  <a:pt x="424" y="85"/>
                </a:lnTo>
                <a:cubicBezTo>
                  <a:pt x="452" y="85"/>
                  <a:pt x="452" y="85"/>
                  <a:pt x="452" y="85"/>
                </a:cubicBezTo>
                <a:cubicBezTo>
                  <a:pt x="502" y="85"/>
                  <a:pt x="502" y="85"/>
                  <a:pt x="502" y="85"/>
                </a:cubicBezTo>
                <a:cubicBezTo>
                  <a:pt x="509" y="85"/>
                  <a:pt x="523" y="92"/>
                  <a:pt x="523" y="99"/>
                </a:cubicBezTo>
                <a:cubicBezTo>
                  <a:pt x="601" y="296"/>
                  <a:pt x="601" y="296"/>
                  <a:pt x="601" y="296"/>
                </a:cubicBezTo>
                <a:cubicBezTo>
                  <a:pt x="601" y="304"/>
                  <a:pt x="601" y="304"/>
                  <a:pt x="601" y="311"/>
                </a:cubicBezTo>
                <a:cubicBezTo>
                  <a:pt x="601" y="487"/>
                  <a:pt x="601" y="487"/>
                  <a:pt x="601" y="487"/>
                </a:cubicBezTo>
                <a:cubicBezTo>
                  <a:pt x="601" y="502"/>
                  <a:pt x="594" y="516"/>
                  <a:pt x="572" y="516"/>
                </a:cubicBezTo>
                <a:close/>
                <a:moveTo>
                  <a:pt x="367" y="120"/>
                </a:moveTo>
                <a:lnTo>
                  <a:pt x="367" y="120"/>
                </a:lnTo>
                <a:cubicBezTo>
                  <a:pt x="360" y="120"/>
                  <a:pt x="353" y="120"/>
                  <a:pt x="346" y="113"/>
                </a:cubicBezTo>
                <a:cubicBezTo>
                  <a:pt x="332" y="92"/>
                  <a:pt x="332" y="92"/>
                  <a:pt x="332" y="92"/>
                </a:cubicBezTo>
                <a:cubicBezTo>
                  <a:pt x="332" y="205"/>
                  <a:pt x="332" y="205"/>
                  <a:pt x="332" y="205"/>
                </a:cubicBezTo>
                <a:cubicBezTo>
                  <a:pt x="332" y="268"/>
                  <a:pt x="332" y="268"/>
                  <a:pt x="332" y="268"/>
                </a:cubicBezTo>
                <a:cubicBezTo>
                  <a:pt x="332" y="289"/>
                  <a:pt x="318" y="296"/>
                  <a:pt x="304" y="296"/>
                </a:cubicBezTo>
                <a:cubicBezTo>
                  <a:pt x="283" y="296"/>
                  <a:pt x="276" y="289"/>
                  <a:pt x="276" y="268"/>
                </a:cubicBezTo>
                <a:cubicBezTo>
                  <a:pt x="276" y="226"/>
                  <a:pt x="276" y="226"/>
                  <a:pt x="276" y="226"/>
                </a:cubicBezTo>
                <a:cubicBezTo>
                  <a:pt x="276" y="92"/>
                  <a:pt x="276" y="92"/>
                  <a:pt x="276" y="92"/>
                </a:cubicBezTo>
                <a:cubicBezTo>
                  <a:pt x="254" y="113"/>
                  <a:pt x="254" y="113"/>
                  <a:pt x="254" y="113"/>
                </a:cubicBezTo>
                <a:cubicBezTo>
                  <a:pt x="247" y="120"/>
                  <a:pt x="240" y="120"/>
                  <a:pt x="233" y="120"/>
                </a:cubicBezTo>
                <a:cubicBezTo>
                  <a:pt x="219" y="120"/>
                  <a:pt x="205" y="106"/>
                  <a:pt x="205" y="92"/>
                </a:cubicBezTo>
                <a:cubicBezTo>
                  <a:pt x="205" y="85"/>
                  <a:pt x="212" y="78"/>
                  <a:pt x="219" y="70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cubicBezTo>
                  <a:pt x="311" y="0"/>
                  <a:pt x="318" y="0"/>
                  <a:pt x="318" y="7"/>
                </a:cubicBezTo>
                <a:cubicBezTo>
                  <a:pt x="389" y="70"/>
                  <a:pt x="389" y="70"/>
                  <a:pt x="389" y="70"/>
                </a:cubicBezTo>
                <a:cubicBezTo>
                  <a:pt x="396" y="78"/>
                  <a:pt x="396" y="85"/>
                  <a:pt x="396" y="92"/>
                </a:cubicBezTo>
                <a:cubicBezTo>
                  <a:pt x="396" y="106"/>
                  <a:pt x="382" y="120"/>
                  <a:pt x="367" y="1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Freeform 100">
            <a:extLst>
              <a:ext uri="{FF2B5EF4-FFF2-40B4-BE49-F238E27FC236}">
                <a16:creationId xmlns:a16="http://schemas.microsoft.com/office/drawing/2014/main" id="{65CA4164-3DB8-4A29-BE09-66FFCF911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2963343"/>
            <a:ext cx="215900" cy="185738"/>
          </a:xfrm>
          <a:custGeom>
            <a:avLst/>
            <a:gdLst>
              <a:gd name="T0" fmla="*/ 73813724 w 601"/>
              <a:gd name="T1" fmla="*/ 66599459 h 517"/>
              <a:gd name="T2" fmla="*/ 0 w 601"/>
              <a:gd name="T3" fmla="*/ 62856319 h 517"/>
              <a:gd name="T4" fmla="*/ 0 w 601"/>
              <a:gd name="T5" fmla="*/ 40140237 h 517"/>
              <a:gd name="T6" fmla="*/ 10065393 w 601"/>
              <a:gd name="T7" fmla="*/ 12777840 h 517"/>
              <a:gd name="T8" fmla="*/ 12775461 w 601"/>
              <a:gd name="T9" fmla="*/ 10970755 h 517"/>
              <a:gd name="T10" fmla="*/ 19098706 w 601"/>
              <a:gd name="T11" fmla="*/ 10970755 h 517"/>
              <a:gd name="T12" fmla="*/ 30970692 w 601"/>
              <a:gd name="T13" fmla="*/ 12777840 h 517"/>
              <a:gd name="T14" fmla="*/ 19098706 w 601"/>
              <a:gd name="T15" fmla="*/ 18198728 h 517"/>
              <a:gd name="T16" fmla="*/ 15485526 w 601"/>
              <a:gd name="T17" fmla="*/ 18198728 h 517"/>
              <a:gd name="T18" fmla="*/ 16388641 w 601"/>
              <a:gd name="T19" fmla="*/ 36397457 h 517"/>
              <a:gd name="T20" fmla="*/ 20001821 w 601"/>
              <a:gd name="T21" fmla="*/ 36397457 h 517"/>
              <a:gd name="T22" fmla="*/ 23615007 w 601"/>
              <a:gd name="T23" fmla="*/ 43754403 h 517"/>
              <a:gd name="T24" fmla="*/ 52908433 w 601"/>
              <a:gd name="T25" fmla="*/ 40140237 h 517"/>
              <a:gd name="T26" fmla="*/ 60134794 w 601"/>
              <a:gd name="T27" fmla="*/ 36397457 h 517"/>
              <a:gd name="T28" fmla="*/ 68393594 w 601"/>
              <a:gd name="T29" fmla="*/ 36397457 h 517"/>
              <a:gd name="T30" fmla="*/ 58328204 w 601"/>
              <a:gd name="T31" fmla="*/ 18198728 h 517"/>
              <a:gd name="T32" fmla="*/ 45552737 w 601"/>
              <a:gd name="T33" fmla="*/ 18198728 h 517"/>
              <a:gd name="T34" fmla="*/ 45552737 w 601"/>
              <a:gd name="T35" fmla="*/ 10970755 h 517"/>
              <a:gd name="T36" fmla="*/ 58328204 w 601"/>
              <a:gd name="T37" fmla="*/ 10970755 h 517"/>
              <a:gd name="T38" fmla="*/ 63747974 w 601"/>
              <a:gd name="T39" fmla="*/ 10970755 h 517"/>
              <a:gd name="T40" fmla="*/ 77426904 w 601"/>
              <a:gd name="T41" fmla="*/ 38204180 h 517"/>
              <a:gd name="T42" fmla="*/ 77426904 w 601"/>
              <a:gd name="T43" fmla="*/ 40140237 h 517"/>
              <a:gd name="T44" fmla="*/ 77426904 w 601"/>
              <a:gd name="T45" fmla="*/ 62856319 h 517"/>
              <a:gd name="T46" fmla="*/ 51101843 w 601"/>
              <a:gd name="T47" fmla="*/ 26459221 h 517"/>
              <a:gd name="T48" fmla="*/ 49165929 w 601"/>
              <a:gd name="T49" fmla="*/ 29169486 h 517"/>
              <a:gd name="T50" fmla="*/ 38326377 w 601"/>
              <a:gd name="T51" fmla="*/ 38204180 h 517"/>
              <a:gd name="T52" fmla="*/ 27357512 w 601"/>
              <a:gd name="T53" fmla="*/ 29169486 h 517"/>
              <a:gd name="T54" fmla="*/ 30067577 w 601"/>
              <a:gd name="T55" fmla="*/ 22716076 h 517"/>
              <a:gd name="T56" fmla="*/ 34583872 w 601"/>
              <a:gd name="T57" fmla="*/ 26459221 h 517"/>
              <a:gd name="T58" fmla="*/ 34583872 w 601"/>
              <a:gd name="T59" fmla="*/ 9034697 h 517"/>
              <a:gd name="T60" fmla="*/ 38326377 w 601"/>
              <a:gd name="T61" fmla="*/ 0 h 517"/>
              <a:gd name="T62" fmla="*/ 41939557 w 601"/>
              <a:gd name="T63" fmla="*/ 10970755 h 517"/>
              <a:gd name="T64" fmla="*/ 41939557 w 601"/>
              <a:gd name="T65" fmla="*/ 26459221 h 517"/>
              <a:gd name="T66" fmla="*/ 47359339 w 601"/>
              <a:gd name="T67" fmla="*/ 22716076 h 517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01"/>
              <a:gd name="T103" fmla="*/ 0 h 517"/>
              <a:gd name="T104" fmla="*/ 601 w 601"/>
              <a:gd name="T105" fmla="*/ 517 h 517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01" h="517">
                <a:moveTo>
                  <a:pt x="572" y="516"/>
                </a:moveTo>
                <a:lnTo>
                  <a:pt x="572" y="516"/>
                </a:lnTo>
                <a:cubicBezTo>
                  <a:pt x="28" y="516"/>
                  <a:pt x="28" y="516"/>
                  <a:pt x="28" y="516"/>
                </a:cubicBezTo>
                <a:cubicBezTo>
                  <a:pt x="7" y="516"/>
                  <a:pt x="0" y="502"/>
                  <a:pt x="0" y="487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304"/>
                  <a:pt x="0" y="304"/>
                  <a:pt x="0" y="296"/>
                </a:cubicBezTo>
                <a:cubicBezTo>
                  <a:pt x="78" y="99"/>
                  <a:pt x="78" y="99"/>
                  <a:pt x="78" y="99"/>
                </a:cubicBezTo>
                <a:cubicBezTo>
                  <a:pt x="78" y="92"/>
                  <a:pt x="92" y="85"/>
                  <a:pt x="99" y="85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240" y="85"/>
                  <a:pt x="240" y="85"/>
                  <a:pt x="240" y="85"/>
                </a:cubicBezTo>
                <a:cubicBezTo>
                  <a:pt x="240" y="99"/>
                  <a:pt x="240" y="99"/>
                  <a:pt x="240" y="99"/>
                </a:cubicBezTo>
                <a:cubicBezTo>
                  <a:pt x="240" y="141"/>
                  <a:pt x="240" y="141"/>
                  <a:pt x="240" y="141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20" y="141"/>
                  <a:pt x="120" y="141"/>
                  <a:pt x="120" y="141"/>
                </a:cubicBezTo>
                <a:cubicBezTo>
                  <a:pt x="63" y="282"/>
                  <a:pt x="63" y="282"/>
                  <a:pt x="63" y="282"/>
                </a:cubicBezTo>
                <a:cubicBezTo>
                  <a:pt x="127" y="282"/>
                  <a:pt x="127" y="282"/>
                  <a:pt x="127" y="282"/>
                </a:cubicBezTo>
                <a:cubicBezTo>
                  <a:pt x="155" y="282"/>
                  <a:pt x="155" y="282"/>
                  <a:pt x="155" y="282"/>
                </a:cubicBezTo>
                <a:cubicBezTo>
                  <a:pt x="176" y="282"/>
                  <a:pt x="183" y="289"/>
                  <a:pt x="183" y="311"/>
                </a:cubicBezTo>
                <a:cubicBezTo>
                  <a:pt x="183" y="339"/>
                  <a:pt x="183" y="339"/>
                  <a:pt x="183" y="339"/>
                </a:cubicBezTo>
                <a:cubicBezTo>
                  <a:pt x="410" y="339"/>
                  <a:pt x="410" y="339"/>
                  <a:pt x="410" y="339"/>
                </a:cubicBezTo>
                <a:cubicBezTo>
                  <a:pt x="410" y="311"/>
                  <a:pt x="410" y="311"/>
                  <a:pt x="410" y="311"/>
                </a:cubicBezTo>
                <a:cubicBezTo>
                  <a:pt x="410" y="289"/>
                  <a:pt x="424" y="282"/>
                  <a:pt x="438" y="282"/>
                </a:cubicBezTo>
                <a:cubicBezTo>
                  <a:pt x="466" y="282"/>
                  <a:pt x="466" y="282"/>
                  <a:pt x="466" y="282"/>
                </a:cubicBezTo>
                <a:cubicBezTo>
                  <a:pt x="530" y="282"/>
                  <a:pt x="530" y="282"/>
                  <a:pt x="530" y="282"/>
                </a:cubicBezTo>
                <a:cubicBezTo>
                  <a:pt x="480" y="141"/>
                  <a:pt x="480" y="141"/>
                  <a:pt x="480" y="141"/>
                </a:cubicBezTo>
                <a:cubicBezTo>
                  <a:pt x="452" y="141"/>
                  <a:pt x="452" y="141"/>
                  <a:pt x="452" y="141"/>
                </a:cubicBezTo>
                <a:cubicBezTo>
                  <a:pt x="353" y="141"/>
                  <a:pt x="353" y="141"/>
                  <a:pt x="353" y="141"/>
                </a:cubicBezTo>
                <a:cubicBezTo>
                  <a:pt x="353" y="99"/>
                  <a:pt x="353" y="99"/>
                  <a:pt x="353" y="99"/>
                </a:cubicBezTo>
                <a:cubicBezTo>
                  <a:pt x="353" y="85"/>
                  <a:pt x="353" y="85"/>
                  <a:pt x="353" y="85"/>
                </a:cubicBezTo>
                <a:cubicBezTo>
                  <a:pt x="452" y="85"/>
                  <a:pt x="452" y="85"/>
                  <a:pt x="452" y="85"/>
                </a:cubicBezTo>
                <a:cubicBezTo>
                  <a:pt x="494" y="85"/>
                  <a:pt x="494" y="85"/>
                  <a:pt x="494" y="85"/>
                </a:cubicBezTo>
                <a:cubicBezTo>
                  <a:pt x="509" y="85"/>
                  <a:pt x="523" y="92"/>
                  <a:pt x="523" y="99"/>
                </a:cubicBezTo>
                <a:cubicBezTo>
                  <a:pt x="600" y="296"/>
                  <a:pt x="600" y="296"/>
                  <a:pt x="600" y="296"/>
                </a:cubicBezTo>
                <a:cubicBezTo>
                  <a:pt x="600" y="304"/>
                  <a:pt x="600" y="304"/>
                  <a:pt x="600" y="311"/>
                </a:cubicBezTo>
                <a:cubicBezTo>
                  <a:pt x="600" y="487"/>
                  <a:pt x="600" y="487"/>
                  <a:pt x="600" y="487"/>
                </a:cubicBezTo>
                <a:cubicBezTo>
                  <a:pt x="600" y="502"/>
                  <a:pt x="586" y="516"/>
                  <a:pt x="572" y="516"/>
                </a:cubicBezTo>
                <a:close/>
                <a:moveTo>
                  <a:pt x="396" y="205"/>
                </a:moveTo>
                <a:lnTo>
                  <a:pt x="396" y="205"/>
                </a:lnTo>
                <a:cubicBezTo>
                  <a:pt x="396" y="212"/>
                  <a:pt x="389" y="219"/>
                  <a:pt x="381" y="226"/>
                </a:cubicBezTo>
                <a:cubicBezTo>
                  <a:pt x="318" y="289"/>
                  <a:pt x="318" y="289"/>
                  <a:pt x="318" y="289"/>
                </a:cubicBezTo>
                <a:cubicBezTo>
                  <a:pt x="311" y="296"/>
                  <a:pt x="304" y="296"/>
                  <a:pt x="297" y="296"/>
                </a:cubicBezTo>
                <a:cubicBezTo>
                  <a:pt x="290" y="296"/>
                  <a:pt x="283" y="296"/>
                  <a:pt x="283" y="289"/>
                </a:cubicBezTo>
                <a:cubicBezTo>
                  <a:pt x="212" y="226"/>
                  <a:pt x="212" y="226"/>
                  <a:pt x="212" y="226"/>
                </a:cubicBezTo>
                <a:cubicBezTo>
                  <a:pt x="205" y="219"/>
                  <a:pt x="205" y="212"/>
                  <a:pt x="205" y="205"/>
                </a:cubicBezTo>
                <a:cubicBezTo>
                  <a:pt x="205" y="191"/>
                  <a:pt x="219" y="176"/>
                  <a:pt x="233" y="176"/>
                </a:cubicBezTo>
                <a:cubicBezTo>
                  <a:pt x="240" y="176"/>
                  <a:pt x="247" y="176"/>
                  <a:pt x="254" y="183"/>
                </a:cubicBezTo>
                <a:cubicBezTo>
                  <a:pt x="268" y="205"/>
                  <a:pt x="268" y="205"/>
                  <a:pt x="268" y="205"/>
                </a:cubicBezTo>
                <a:cubicBezTo>
                  <a:pt x="268" y="99"/>
                  <a:pt x="268" y="99"/>
                  <a:pt x="268" y="99"/>
                </a:cubicBezTo>
                <a:cubicBezTo>
                  <a:pt x="268" y="70"/>
                  <a:pt x="268" y="70"/>
                  <a:pt x="268" y="70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8" y="7"/>
                  <a:pt x="283" y="0"/>
                  <a:pt x="297" y="0"/>
                </a:cubicBezTo>
                <a:cubicBezTo>
                  <a:pt x="318" y="0"/>
                  <a:pt x="325" y="7"/>
                  <a:pt x="325" y="28"/>
                </a:cubicBezTo>
                <a:cubicBezTo>
                  <a:pt x="325" y="85"/>
                  <a:pt x="325" y="85"/>
                  <a:pt x="325" y="85"/>
                </a:cubicBezTo>
                <a:cubicBezTo>
                  <a:pt x="325" y="92"/>
                  <a:pt x="325" y="92"/>
                  <a:pt x="325" y="92"/>
                </a:cubicBezTo>
                <a:cubicBezTo>
                  <a:pt x="325" y="205"/>
                  <a:pt x="325" y="205"/>
                  <a:pt x="325" y="205"/>
                </a:cubicBezTo>
                <a:cubicBezTo>
                  <a:pt x="346" y="183"/>
                  <a:pt x="346" y="183"/>
                  <a:pt x="346" y="183"/>
                </a:cubicBezTo>
                <a:cubicBezTo>
                  <a:pt x="353" y="176"/>
                  <a:pt x="360" y="176"/>
                  <a:pt x="367" y="176"/>
                </a:cubicBezTo>
                <a:cubicBezTo>
                  <a:pt x="381" y="176"/>
                  <a:pt x="396" y="191"/>
                  <a:pt x="396" y="20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Freeform 101">
            <a:extLst>
              <a:ext uri="{FF2B5EF4-FFF2-40B4-BE49-F238E27FC236}">
                <a16:creationId xmlns:a16="http://schemas.microsoft.com/office/drawing/2014/main" id="{2ACD55FD-3A12-4B18-8F89-DAFAD1AF8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2993506"/>
            <a:ext cx="219075" cy="155575"/>
          </a:xfrm>
          <a:custGeom>
            <a:avLst/>
            <a:gdLst>
              <a:gd name="T0" fmla="*/ 78804655 w 608"/>
              <a:gd name="T1" fmla="*/ 52135999 h 432"/>
              <a:gd name="T2" fmla="*/ 78804655 w 608"/>
              <a:gd name="T3" fmla="*/ 52135999 h 432"/>
              <a:gd name="T4" fmla="*/ 75169381 w 608"/>
              <a:gd name="T5" fmla="*/ 55897168 h 432"/>
              <a:gd name="T6" fmla="*/ 3635276 w 608"/>
              <a:gd name="T7" fmla="*/ 55897168 h 432"/>
              <a:gd name="T8" fmla="*/ 0 w 608"/>
              <a:gd name="T9" fmla="*/ 52135999 h 432"/>
              <a:gd name="T10" fmla="*/ 0 w 608"/>
              <a:gd name="T11" fmla="*/ 52135999 h 432"/>
              <a:gd name="T12" fmla="*/ 0 w 608"/>
              <a:gd name="T13" fmla="*/ 29310405 h 432"/>
              <a:gd name="T14" fmla="*/ 0 w 608"/>
              <a:gd name="T15" fmla="*/ 29310405 h 432"/>
              <a:gd name="T16" fmla="*/ 0 w 608"/>
              <a:gd name="T17" fmla="*/ 29310405 h 432"/>
              <a:gd name="T18" fmla="*/ 908729 w 608"/>
              <a:gd name="T19" fmla="*/ 27364998 h 432"/>
              <a:gd name="T20" fmla="*/ 908729 w 608"/>
              <a:gd name="T21" fmla="*/ 27364998 h 432"/>
              <a:gd name="T22" fmla="*/ 9996737 w 608"/>
              <a:gd name="T23" fmla="*/ 1815762 h 432"/>
              <a:gd name="T24" fmla="*/ 9996737 w 608"/>
              <a:gd name="T25" fmla="*/ 1815762 h 432"/>
              <a:gd name="T26" fmla="*/ 13761730 w 608"/>
              <a:gd name="T27" fmla="*/ 0 h 432"/>
              <a:gd name="T28" fmla="*/ 65042932 w 608"/>
              <a:gd name="T29" fmla="*/ 0 h 432"/>
              <a:gd name="T30" fmla="*/ 68807921 w 608"/>
              <a:gd name="T31" fmla="*/ 1815762 h 432"/>
              <a:gd name="T32" fmla="*/ 68807921 w 608"/>
              <a:gd name="T33" fmla="*/ 1815762 h 432"/>
              <a:gd name="T34" fmla="*/ 77895927 w 608"/>
              <a:gd name="T35" fmla="*/ 27364998 h 432"/>
              <a:gd name="T36" fmla="*/ 77895927 w 608"/>
              <a:gd name="T37" fmla="*/ 27364998 h 432"/>
              <a:gd name="T38" fmla="*/ 78804655 w 608"/>
              <a:gd name="T39" fmla="*/ 29310405 h 432"/>
              <a:gd name="T40" fmla="*/ 78804655 w 608"/>
              <a:gd name="T41" fmla="*/ 29310405 h 432"/>
              <a:gd name="T42" fmla="*/ 78804655 w 608"/>
              <a:gd name="T43" fmla="*/ 29310405 h 432"/>
              <a:gd name="T44" fmla="*/ 78804655 w 608"/>
              <a:gd name="T45" fmla="*/ 52135999 h 432"/>
              <a:gd name="T46" fmla="*/ 62316746 w 608"/>
              <a:gd name="T47" fmla="*/ 7262688 h 432"/>
              <a:gd name="T48" fmla="*/ 62316746 w 608"/>
              <a:gd name="T49" fmla="*/ 7262688 h 432"/>
              <a:gd name="T50" fmla="*/ 16487915 w 608"/>
              <a:gd name="T51" fmla="*/ 7262688 h 432"/>
              <a:gd name="T52" fmla="*/ 9088008 w 608"/>
              <a:gd name="T53" fmla="*/ 25549236 h 432"/>
              <a:gd name="T54" fmla="*/ 21031918 w 608"/>
              <a:gd name="T55" fmla="*/ 25549236 h 432"/>
              <a:gd name="T56" fmla="*/ 24666837 w 608"/>
              <a:gd name="T57" fmla="*/ 29310405 h 432"/>
              <a:gd name="T58" fmla="*/ 24666837 w 608"/>
              <a:gd name="T59" fmla="*/ 32941568 h 432"/>
              <a:gd name="T60" fmla="*/ 54137469 w 608"/>
              <a:gd name="T61" fmla="*/ 32941568 h 432"/>
              <a:gd name="T62" fmla="*/ 54137469 w 608"/>
              <a:gd name="T63" fmla="*/ 29310405 h 432"/>
              <a:gd name="T64" fmla="*/ 57772743 w 608"/>
              <a:gd name="T65" fmla="*/ 25549236 h 432"/>
              <a:gd name="T66" fmla="*/ 69716650 w 608"/>
              <a:gd name="T67" fmla="*/ 25549236 h 432"/>
              <a:gd name="T68" fmla="*/ 62316746 w 608"/>
              <a:gd name="T69" fmla="*/ 7262688 h 43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08"/>
              <a:gd name="T106" fmla="*/ 0 h 432"/>
              <a:gd name="T107" fmla="*/ 608 w 608"/>
              <a:gd name="T108" fmla="*/ 432 h 43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08" h="432">
                <a:moveTo>
                  <a:pt x="607" y="402"/>
                </a:moveTo>
                <a:lnTo>
                  <a:pt x="607" y="402"/>
                </a:lnTo>
                <a:cubicBezTo>
                  <a:pt x="607" y="417"/>
                  <a:pt x="593" y="431"/>
                  <a:pt x="579" y="431"/>
                </a:cubicBezTo>
                <a:cubicBezTo>
                  <a:pt x="28" y="431"/>
                  <a:pt x="28" y="431"/>
                  <a:pt x="28" y="431"/>
                </a:cubicBezTo>
                <a:cubicBezTo>
                  <a:pt x="14" y="431"/>
                  <a:pt x="0" y="417"/>
                  <a:pt x="0" y="402"/>
                </a:cubicBezTo>
                <a:cubicBezTo>
                  <a:pt x="0" y="226"/>
                  <a:pt x="0" y="226"/>
                  <a:pt x="0" y="226"/>
                </a:cubicBezTo>
                <a:cubicBezTo>
                  <a:pt x="0" y="219"/>
                  <a:pt x="0" y="219"/>
                  <a:pt x="7" y="211"/>
                </a:cubicBezTo>
                <a:cubicBezTo>
                  <a:pt x="77" y="14"/>
                  <a:pt x="77" y="14"/>
                  <a:pt x="77" y="14"/>
                </a:cubicBezTo>
                <a:cubicBezTo>
                  <a:pt x="84" y="7"/>
                  <a:pt x="92" y="0"/>
                  <a:pt x="106" y="0"/>
                </a:cubicBezTo>
                <a:cubicBezTo>
                  <a:pt x="501" y="0"/>
                  <a:pt x="501" y="0"/>
                  <a:pt x="501" y="0"/>
                </a:cubicBezTo>
                <a:cubicBezTo>
                  <a:pt x="516" y="0"/>
                  <a:pt x="523" y="7"/>
                  <a:pt x="530" y="14"/>
                </a:cubicBezTo>
                <a:cubicBezTo>
                  <a:pt x="600" y="211"/>
                  <a:pt x="600" y="211"/>
                  <a:pt x="600" y="211"/>
                </a:cubicBezTo>
                <a:cubicBezTo>
                  <a:pt x="607" y="219"/>
                  <a:pt x="607" y="219"/>
                  <a:pt x="607" y="226"/>
                </a:cubicBezTo>
                <a:cubicBezTo>
                  <a:pt x="607" y="402"/>
                  <a:pt x="607" y="402"/>
                  <a:pt x="607" y="402"/>
                </a:cubicBezTo>
                <a:close/>
                <a:moveTo>
                  <a:pt x="480" y="56"/>
                </a:moveTo>
                <a:lnTo>
                  <a:pt x="480" y="56"/>
                </a:lnTo>
                <a:cubicBezTo>
                  <a:pt x="127" y="56"/>
                  <a:pt x="127" y="56"/>
                  <a:pt x="127" y="56"/>
                </a:cubicBezTo>
                <a:cubicBezTo>
                  <a:pt x="70" y="197"/>
                  <a:pt x="70" y="197"/>
                  <a:pt x="70" y="197"/>
                </a:cubicBezTo>
                <a:cubicBezTo>
                  <a:pt x="162" y="197"/>
                  <a:pt x="162" y="197"/>
                  <a:pt x="162" y="197"/>
                </a:cubicBezTo>
                <a:cubicBezTo>
                  <a:pt x="176" y="197"/>
                  <a:pt x="190" y="204"/>
                  <a:pt x="190" y="226"/>
                </a:cubicBezTo>
                <a:cubicBezTo>
                  <a:pt x="190" y="254"/>
                  <a:pt x="190" y="254"/>
                  <a:pt x="190" y="254"/>
                </a:cubicBezTo>
                <a:cubicBezTo>
                  <a:pt x="417" y="254"/>
                  <a:pt x="417" y="254"/>
                  <a:pt x="417" y="254"/>
                </a:cubicBezTo>
                <a:cubicBezTo>
                  <a:pt x="417" y="226"/>
                  <a:pt x="417" y="226"/>
                  <a:pt x="417" y="226"/>
                </a:cubicBezTo>
                <a:cubicBezTo>
                  <a:pt x="417" y="204"/>
                  <a:pt x="431" y="197"/>
                  <a:pt x="445" y="197"/>
                </a:cubicBezTo>
                <a:cubicBezTo>
                  <a:pt x="537" y="197"/>
                  <a:pt x="537" y="197"/>
                  <a:pt x="537" y="197"/>
                </a:cubicBezTo>
                <a:lnTo>
                  <a:pt x="480" y="5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Freeform 102">
            <a:extLst>
              <a:ext uri="{FF2B5EF4-FFF2-40B4-BE49-F238E27FC236}">
                <a16:creationId xmlns:a16="http://schemas.microsoft.com/office/drawing/2014/main" id="{DA8A8186-E18A-46E5-BBC8-5E59B13AE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513" y="3003031"/>
            <a:ext cx="215900" cy="134937"/>
          </a:xfrm>
          <a:custGeom>
            <a:avLst/>
            <a:gdLst>
              <a:gd name="T0" fmla="*/ 73813724 w 601"/>
              <a:gd name="T1" fmla="*/ 48425118 h 375"/>
              <a:gd name="T2" fmla="*/ 70200184 w 601"/>
              <a:gd name="T3" fmla="*/ 42080551 h 375"/>
              <a:gd name="T4" fmla="*/ 70200184 w 601"/>
              <a:gd name="T5" fmla="*/ 27449427 h 375"/>
              <a:gd name="T6" fmla="*/ 70200184 w 601"/>
              <a:gd name="T7" fmla="*/ 18256436 h 375"/>
              <a:gd name="T8" fmla="*/ 70200184 w 601"/>
              <a:gd name="T9" fmla="*/ 3625308 h 375"/>
              <a:gd name="T10" fmla="*/ 77426904 w 601"/>
              <a:gd name="T11" fmla="*/ 3625308 h 375"/>
              <a:gd name="T12" fmla="*/ 77426904 w 601"/>
              <a:gd name="T13" fmla="*/ 18256436 h 375"/>
              <a:gd name="T14" fmla="*/ 77426904 w 601"/>
              <a:gd name="T15" fmla="*/ 27449427 h 375"/>
              <a:gd name="T16" fmla="*/ 77426904 w 601"/>
              <a:gd name="T17" fmla="*/ 42080551 h 375"/>
              <a:gd name="T18" fmla="*/ 73813724 w 601"/>
              <a:gd name="T19" fmla="*/ 48425118 h 375"/>
              <a:gd name="T20" fmla="*/ 62844859 w 601"/>
              <a:gd name="T21" fmla="*/ 41174494 h 375"/>
              <a:gd name="T22" fmla="*/ 59231678 w 601"/>
              <a:gd name="T23" fmla="*/ 34700399 h 375"/>
              <a:gd name="T24" fmla="*/ 59231678 w 601"/>
              <a:gd name="T25" fmla="*/ 11005821 h 375"/>
              <a:gd name="T26" fmla="*/ 66458039 w 601"/>
              <a:gd name="T27" fmla="*/ 11005821 h 375"/>
              <a:gd name="T28" fmla="*/ 66458039 w 601"/>
              <a:gd name="T29" fmla="*/ 34700399 h 375"/>
              <a:gd name="T30" fmla="*/ 62844859 w 601"/>
              <a:gd name="T31" fmla="*/ 41174494 h 375"/>
              <a:gd name="T32" fmla="*/ 51875994 w 601"/>
              <a:gd name="T33" fmla="*/ 41174494 h 375"/>
              <a:gd name="T34" fmla="*/ 21808411 w 601"/>
              <a:gd name="T35" fmla="*/ 37548828 h 375"/>
              <a:gd name="T36" fmla="*/ 25421956 w 601"/>
              <a:gd name="T37" fmla="*/ 7250975 h 375"/>
              <a:gd name="T38" fmla="*/ 55618139 w 601"/>
              <a:gd name="T39" fmla="*/ 11005821 h 375"/>
              <a:gd name="T40" fmla="*/ 51875994 w 601"/>
              <a:gd name="T41" fmla="*/ 41174494 h 375"/>
              <a:gd name="T42" fmla="*/ 48262813 w 601"/>
              <a:gd name="T43" fmla="*/ 14631130 h 375"/>
              <a:gd name="T44" fmla="*/ 29164102 w 601"/>
              <a:gd name="T45" fmla="*/ 33793982 h 375"/>
              <a:gd name="T46" fmla="*/ 48262813 w 601"/>
              <a:gd name="T47" fmla="*/ 14631130 h 375"/>
              <a:gd name="T48" fmla="*/ 14582051 w 601"/>
              <a:gd name="T49" fmla="*/ 41174494 h 375"/>
              <a:gd name="T50" fmla="*/ 10839903 w 601"/>
              <a:gd name="T51" fmla="*/ 34700399 h 375"/>
              <a:gd name="T52" fmla="*/ 10839903 w 601"/>
              <a:gd name="T53" fmla="*/ 11005821 h 375"/>
              <a:gd name="T54" fmla="*/ 18195231 w 601"/>
              <a:gd name="T55" fmla="*/ 11005821 h 375"/>
              <a:gd name="T56" fmla="*/ 18195231 w 601"/>
              <a:gd name="T57" fmla="*/ 34700399 h 375"/>
              <a:gd name="T58" fmla="*/ 14582051 w 601"/>
              <a:gd name="T59" fmla="*/ 41174494 h 375"/>
              <a:gd name="T60" fmla="*/ 3613182 w 601"/>
              <a:gd name="T61" fmla="*/ 48425118 h 375"/>
              <a:gd name="T62" fmla="*/ 0 w 601"/>
              <a:gd name="T63" fmla="*/ 42080551 h 375"/>
              <a:gd name="T64" fmla="*/ 0 w 601"/>
              <a:gd name="T65" fmla="*/ 27449427 h 375"/>
              <a:gd name="T66" fmla="*/ 0 w 601"/>
              <a:gd name="T67" fmla="*/ 18256436 h 375"/>
              <a:gd name="T68" fmla="*/ 0 w 601"/>
              <a:gd name="T69" fmla="*/ 3625308 h 375"/>
              <a:gd name="T70" fmla="*/ 7226363 w 601"/>
              <a:gd name="T71" fmla="*/ 3625308 h 375"/>
              <a:gd name="T72" fmla="*/ 7226363 w 601"/>
              <a:gd name="T73" fmla="*/ 18256436 h 375"/>
              <a:gd name="T74" fmla="*/ 7226363 w 601"/>
              <a:gd name="T75" fmla="*/ 27449427 h 375"/>
              <a:gd name="T76" fmla="*/ 7226363 w 601"/>
              <a:gd name="T77" fmla="*/ 42080551 h 375"/>
              <a:gd name="T78" fmla="*/ 3613182 w 601"/>
              <a:gd name="T79" fmla="*/ 48425118 h 37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601"/>
              <a:gd name="T121" fmla="*/ 0 h 375"/>
              <a:gd name="T122" fmla="*/ 601 w 601"/>
              <a:gd name="T123" fmla="*/ 375 h 37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601" h="375">
                <a:moveTo>
                  <a:pt x="572" y="374"/>
                </a:moveTo>
                <a:lnTo>
                  <a:pt x="572" y="374"/>
                </a:lnTo>
                <a:cubicBezTo>
                  <a:pt x="558" y="374"/>
                  <a:pt x="544" y="360"/>
                  <a:pt x="544" y="346"/>
                </a:cubicBezTo>
                <a:cubicBezTo>
                  <a:pt x="544" y="325"/>
                  <a:pt x="544" y="325"/>
                  <a:pt x="544" y="325"/>
                </a:cubicBezTo>
                <a:cubicBezTo>
                  <a:pt x="544" y="233"/>
                  <a:pt x="544" y="233"/>
                  <a:pt x="544" y="233"/>
                </a:cubicBezTo>
                <a:cubicBezTo>
                  <a:pt x="544" y="212"/>
                  <a:pt x="544" y="212"/>
                  <a:pt x="544" y="212"/>
                </a:cubicBezTo>
                <a:cubicBezTo>
                  <a:pt x="544" y="155"/>
                  <a:pt x="544" y="155"/>
                  <a:pt x="544" y="155"/>
                </a:cubicBezTo>
                <a:cubicBezTo>
                  <a:pt x="544" y="141"/>
                  <a:pt x="544" y="141"/>
                  <a:pt x="544" y="141"/>
                </a:cubicBezTo>
                <a:cubicBezTo>
                  <a:pt x="544" y="42"/>
                  <a:pt x="544" y="42"/>
                  <a:pt x="544" y="42"/>
                </a:cubicBezTo>
                <a:cubicBezTo>
                  <a:pt x="544" y="28"/>
                  <a:pt x="544" y="28"/>
                  <a:pt x="544" y="28"/>
                </a:cubicBezTo>
                <a:cubicBezTo>
                  <a:pt x="544" y="7"/>
                  <a:pt x="558" y="0"/>
                  <a:pt x="572" y="0"/>
                </a:cubicBezTo>
                <a:cubicBezTo>
                  <a:pt x="593" y="0"/>
                  <a:pt x="600" y="7"/>
                  <a:pt x="600" y="28"/>
                </a:cubicBezTo>
                <a:cubicBezTo>
                  <a:pt x="600" y="42"/>
                  <a:pt x="600" y="42"/>
                  <a:pt x="600" y="42"/>
                </a:cubicBezTo>
                <a:cubicBezTo>
                  <a:pt x="600" y="141"/>
                  <a:pt x="600" y="141"/>
                  <a:pt x="600" y="141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600" y="212"/>
                  <a:pt x="600" y="212"/>
                  <a:pt x="600" y="212"/>
                </a:cubicBezTo>
                <a:cubicBezTo>
                  <a:pt x="600" y="233"/>
                  <a:pt x="600" y="233"/>
                  <a:pt x="600" y="233"/>
                </a:cubicBezTo>
                <a:cubicBezTo>
                  <a:pt x="600" y="325"/>
                  <a:pt x="600" y="325"/>
                  <a:pt x="600" y="325"/>
                </a:cubicBezTo>
                <a:cubicBezTo>
                  <a:pt x="600" y="346"/>
                  <a:pt x="600" y="346"/>
                  <a:pt x="600" y="346"/>
                </a:cubicBezTo>
                <a:cubicBezTo>
                  <a:pt x="600" y="360"/>
                  <a:pt x="593" y="374"/>
                  <a:pt x="572" y="374"/>
                </a:cubicBezTo>
                <a:close/>
                <a:moveTo>
                  <a:pt x="487" y="318"/>
                </a:moveTo>
                <a:lnTo>
                  <a:pt x="487" y="318"/>
                </a:lnTo>
                <a:cubicBezTo>
                  <a:pt x="473" y="318"/>
                  <a:pt x="459" y="304"/>
                  <a:pt x="459" y="290"/>
                </a:cubicBezTo>
                <a:cubicBezTo>
                  <a:pt x="459" y="268"/>
                  <a:pt x="459" y="268"/>
                  <a:pt x="459" y="268"/>
                </a:cubicBezTo>
                <a:cubicBezTo>
                  <a:pt x="459" y="99"/>
                  <a:pt x="459" y="99"/>
                  <a:pt x="459" y="99"/>
                </a:cubicBezTo>
                <a:cubicBezTo>
                  <a:pt x="459" y="85"/>
                  <a:pt x="459" y="85"/>
                  <a:pt x="459" y="85"/>
                </a:cubicBezTo>
                <a:cubicBezTo>
                  <a:pt x="459" y="63"/>
                  <a:pt x="473" y="56"/>
                  <a:pt x="487" y="56"/>
                </a:cubicBezTo>
                <a:cubicBezTo>
                  <a:pt x="508" y="56"/>
                  <a:pt x="515" y="63"/>
                  <a:pt x="515" y="85"/>
                </a:cubicBezTo>
                <a:cubicBezTo>
                  <a:pt x="515" y="99"/>
                  <a:pt x="515" y="99"/>
                  <a:pt x="515" y="99"/>
                </a:cubicBezTo>
                <a:cubicBezTo>
                  <a:pt x="515" y="268"/>
                  <a:pt x="515" y="268"/>
                  <a:pt x="515" y="268"/>
                </a:cubicBezTo>
                <a:cubicBezTo>
                  <a:pt x="515" y="290"/>
                  <a:pt x="515" y="290"/>
                  <a:pt x="515" y="290"/>
                </a:cubicBezTo>
                <a:cubicBezTo>
                  <a:pt x="515" y="304"/>
                  <a:pt x="508" y="318"/>
                  <a:pt x="487" y="318"/>
                </a:cubicBezTo>
                <a:close/>
                <a:moveTo>
                  <a:pt x="402" y="318"/>
                </a:moveTo>
                <a:lnTo>
                  <a:pt x="402" y="318"/>
                </a:lnTo>
                <a:cubicBezTo>
                  <a:pt x="197" y="318"/>
                  <a:pt x="197" y="318"/>
                  <a:pt x="197" y="318"/>
                </a:cubicBezTo>
                <a:cubicBezTo>
                  <a:pt x="183" y="318"/>
                  <a:pt x="169" y="304"/>
                  <a:pt x="169" y="290"/>
                </a:cubicBezTo>
                <a:cubicBezTo>
                  <a:pt x="169" y="85"/>
                  <a:pt x="169" y="85"/>
                  <a:pt x="169" y="85"/>
                </a:cubicBezTo>
                <a:cubicBezTo>
                  <a:pt x="169" y="63"/>
                  <a:pt x="183" y="56"/>
                  <a:pt x="197" y="56"/>
                </a:cubicBezTo>
                <a:cubicBezTo>
                  <a:pt x="402" y="56"/>
                  <a:pt x="402" y="56"/>
                  <a:pt x="402" y="56"/>
                </a:cubicBezTo>
                <a:cubicBezTo>
                  <a:pt x="424" y="56"/>
                  <a:pt x="431" y="63"/>
                  <a:pt x="431" y="85"/>
                </a:cubicBezTo>
                <a:cubicBezTo>
                  <a:pt x="431" y="290"/>
                  <a:pt x="431" y="290"/>
                  <a:pt x="431" y="290"/>
                </a:cubicBezTo>
                <a:cubicBezTo>
                  <a:pt x="431" y="304"/>
                  <a:pt x="424" y="318"/>
                  <a:pt x="402" y="318"/>
                </a:cubicBezTo>
                <a:close/>
                <a:moveTo>
                  <a:pt x="374" y="113"/>
                </a:moveTo>
                <a:lnTo>
                  <a:pt x="374" y="113"/>
                </a:lnTo>
                <a:cubicBezTo>
                  <a:pt x="226" y="113"/>
                  <a:pt x="226" y="113"/>
                  <a:pt x="226" y="113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374" y="261"/>
                  <a:pt x="374" y="261"/>
                  <a:pt x="374" y="261"/>
                </a:cubicBezTo>
                <a:lnTo>
                  <a:pt x="374" y="113"/>
                </a:lnTo>
                <a:close/>
                <a:moveTo>
                  <a:pt x="113" y="318"/>
                </a:moveTo>
                <a:lnTo>
                  <a:pt x="113" y="318"/>
                </a:lnTo>
                <a:cubicBezTo>
                  <a:pt x="99" y="318"/>
                  <a:pt x="84" y="304"/>
                  <a:pt x="84" y="290"/>
                </a:cubicBezTo>
                <a:cubicBezTo>
                  <a:pt x="84" y="268"/>
                  <a:pt x="84" y="268"/>
                  <a:pt x="84" y="268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85"/>
                  <a:pt x="84" y="85"/>
                  <a:pt x="84" y="85"/>
                </a:cubicBezTo>
                <a:cubicBezTo>
                  <a:pt x="84" y="63"/>
                  <a:pt x="99" y="56"/>
                  <a:pt x="113" y="56"/>
                </a:cubicBezTo>
                <a:cubicBezTo>
                  <a:pt x="127" y="56"/>
                  <a:pt x="141" y="63"/>
                  <a:pt x="141" y="85"/>
                </a:cubicBezTo>
                <a:cubicBezTo>
                  <a:pt x="141" y="99"/>
                  <a:pt x="141" y="99"/>
                  <a:pt x="141" y="99"/>
                </a:cubicBezTo>
                <a:cubicBezTo>
                  <a:pt x="141" y="268"/>
                  <a:pt x="141" y="268"/>
                  <a:pt x="141" y="268"/>
                </a:cubicBezTo>
                <a:cubicBezTo>
                  <a:pt x="141" y="290"/>
                  <a:pt x="141" y="290"/>
                  <a:pt x="141" y="290"/>
                </a:cubicBezTo>
                <a:cubicBezTo>
                  <a:pt x="141" y="304"/>
                  <a:pt x="127" y="318"/>
                  <a:pt x="113" y="318"/>
                </a:cubicBezTo>
                <a:close/>
                <a:moveTo>
                  <a:pt x="28" y="374"/>
                </a:moveTo>
                <a:lnTo>
                  <a:pt x="28" y="374"/>
                </a:lnTo>
                <a:cubicBezTo>
                  <a:pt x="14" y="374"/>
                  <a:pt x="0" y="360"/>
                  <a:pt x="0" y="346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42" y="0"/>
                  <a:pt x="56" y="7"/>
                  <a:pt x="56" y="28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141"/>
                  <a:pt x="56" y="141"/>
                  <a:pt x="56" y="141"/>
                </a:cubicBezTo>
                <a:cubicBezTo>
                  <a:pt x="56" y="155"/>
                  <a:pt x="56" y="155"/>
                  <a:pt x="56" y="155"/>
                </a:cubicBezTo>
                <a:cubicBezTo>
                  <a:pt x="56" y="212"/>
                  <a:pt x="56" y="212"/>
                  <a:pt x="56" y="212"/>
                </a:cubicBezTo>
                <a:cubicBezTo>
                  <a:pt x="56" y="233"/>
                  <a:pt x="56" y="233"/>
                  <a:pt x="56" y="233"/>
                </a:cubicBezTo>
                <a:cubicBezTo>
                  <a:pt x="56" y="325"/>
                  <a:pt x="56" y="325"/>
                  <a:pt x="56" y="325"/>
                </a:cubicBezTo>
                <a:cubicBezTo>
                  <a:pt x="56" y="346"/>
                  <a:pt x="56" y="346"/>
                  <a:pt x="56" y="346"/>
                </a:cubicBezTo>
                <a:cubicBezTo>
                  <a:pt x="56" y="360"/>
                  <a:pt x="42" y="374"/>
                  <a:pt x="28" y="37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Freeform 103">
            <a:extLst>
              <a:ext uri="{FF2B5EF4-FFF2-40B4-BE49-F238E27FC236}">
                <a16:creationId xmlns:a16="http://schemas.microsoft.com/office/drawing/2014/main" id="{EA882187-4F07-4747-AA73-E2A2EF4AC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3023668"/>
            <a:ext cx="215900" cy="95250"/>
          </a:xfrm>
          <a:custGeom>
            <a:avLst/>
            <a:gdLst>
              <a:gd name="T0" fmla="*/ 60134794 w 601"/>
              <a:gd name="T1" fmla="*/ 34365326 h 263"/>
              <a:gd name="T2" fmla="*/ 60134794 w 601"/>
              <a:gd name="T3" fmla="*/ 34365326 h 263"/>
              <a:gd name="T4" fmla="*/ 16388641 w 601"/>
              <a:gd name="T5" fmla="*/ 34365326 h 263"/>
              <a:gd name="T6" fmla="*/ 0 w 601"/>
              <a:gd name="T7" fmla="*/ 16657883 h 263"/>
              <a:gd name="T8" fmla="*/ 16388641 w 601"/>
              <a:gd name="T9" fmla="*/ 0 h 263"/>
              <a:gd name="T10" fmla="*/ 33680757 w 601"/>
              <a:gd name="T11" fmla="*/ 16657883 h 263"/>
              <a:gd name="T12" fmla="*/ 30970692 w 601"/>
              <a:gd name="T13" fmla="*/ 26888748 h 263"/>
              <a:gd name="T14" fmla="*/ 46456212 w 601"/>
              <a:gd name="T15" fmla="*/ 26888748 h 263"/>
              <a:gd name="T16" fmla="*/ 43746147 w 601"/>
              <a:gd name="T17" fmla="*/ 16657883 h 263"/>
              <a:gd name="T18" fmla="*/ 60134794 w 601"/>
              <a:gd name="T19" fmla="*/ 0 h 263"/>
              <a:gd name="T20" fmla="*/ 77426904 w 601"/>
              <a:gd name="T21" fmla="*/ 16657883 h 263"/>
              <a:gd name="T22" fmla="*/ 60134794 w 601"/>
              <a:gd name="T23" fmla="*/ 34365326 h 263"/>
              <a:gd name="T24" fmla="*/ 26325072 w 601"/>
              <a:gd name="T25" fmla="*/ 16657883 h 263"/>
              <a:gd name="T26" fmla="*/ 26325072 w 601"/>
              <a:gd name="T27" fmla="*/ 16657883 h 263"/>
              <a:gd name="T28" fmla="*/ 16388641 w 601"/>
              <a:gd name="T29" fmla="*/ 7476581 h 263"/>
              <a:gd name="T30" fmla="*/ 7226363 w 601"/>
              <a:gd name="T31" fmla="*/ 16657883 h 263"/>
              <a:gd name="T32" fmla="*/ 16388641 w 601"/>
              <a:gd name="T33" fmla="*/ 26888748 h 263"/>
              <a:gd name="T34" fmla="*/ 26325072 w 601"/>
              <a:gd name="T35" fmla="*/ 16657883 h 263"/>
              <a:gd name="T36" fmla="*/ 60134794 w 601"/>
              <a:gd name="T37" fmla="*/ 7476581 h 263"/>
              <a:gd name="T38" fmla="*/ 60134794 w 601"/>
              <a:gd name="T39" fmla="*/ 7476581 h 263"/>
              <a:gd name="T40" fmla="*/ 50972519 w 601"/>
              <a:gd name="T41" fmla="*/ 16657883 h 263"/>
              <a:gd name="T42" fmla="*/ 60134794 w 601"/>
              <a:gd name="T43" fmla="*/ 26888748 h 263"/>
              <a:gd name="T44" fmla="*/ 70200184 w 601"/>
              <a:gd name="T45" fmla="*/ 16657883 h 263"/>
              <a:gd name="T46" fmla="*/ 60134794 w 601"/>
              <a:gd name="T47" fmla="*/ 7476581 h 2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601"/>
              <a:gd name="T73" fmla="*/ 0 h 263"/>
              <a:gd name="T74" fmla="*/ 601 w 601"/>
              <a:gd name="T75" fmla="*/ 263 h 26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601" h="263">
                <a:moveTo>
                  <a:pt x="466" y="262"/>
                </a:moveTo>
                <a:lnTo>
                  <a:pt x="466" y="262"/>
                </a:lnTo>
                <a:cubicBezTo>
                  <a:pt x="127" y="262"/>
                  <a:pt x="127" y="262"/>
                  <a:pt x="127" y="262"/>
                </a:cubicBezTo>
                <a:cubicBezTo>
                  <a:pt x="56" y="262"/>
                  <a:pt x="0" y="205"/>
                  <a:pt x="0" y="127"/>
                </a:cubicBezTo>
                <a:cubicBezTo>
                  <a:pt x="0" y="57"/>
                  <a:pt x="56" y="0"/>
                  <a:pt x="127" y="0"/>
                </a:cubicBezTo>
                <a:cubicBezTo>
                  <a:pt x="204" y="0"/>
                  <a:pt x="261" y="57"/>
                  <a:pt x="261" y="127"/>
                </a:cubicBezTo>
                <a:cubicBezTo>
                  <a:pt x="261" y="156"/>
                  <a:pt x="254" y="184"/>
                  <a:pt x="240" y="205"/>
                </a:cubicBezTo>
                <a:cubicBezTo>
                  <a:pt x="360" y="205"/>
                  <a:pt x="360" y="205"/>
                  <a:pt x="360" y="205"/>
                </a:cubicBezTo>
                <a:cubicBezTo>
                  <a:pt x="346" y="184"/>
                  <a:pt x="339" y="156"/>
                  <a:pt x="339" y="127"/>
                </a:cubicBezTo>
                <a:cubicBezTo>
                  <a:pt x="339" y="57"/>
                  <a:pt x="395" y="0"/>
                  <a:pt x="466" y="0"/>
                </a:cubicBezTo>
                <a:cubicBezTo>
                  <a:pt x="544" y="0"/>
                  <a:pt x="600" y="57"/>
                  <a:pt x="600" y="127"/>
                </a:cubicBezTo>
                <a:cubicBezTo>
                  <a:pt x="600" y="205"/>
                  <a:pt x="544" y="262"/>
                  <a:pt x="466" y="262"/>
                </a:cubicBezTo>
                <a:close/>
                <a:moveTo>
                  <a:pt x="204" y="127"/>
                </a:moveTo>
                <a:lnTo>
                  <a:pt x="204" y="127"/>
                </a:lnTo>
                <a:cubicBezTo>
                  <a:pt x="204" y="85"/>
                  <a:pt x="169" y="57"/>
                  <a:pt x="127" y="57"/>
                </a:cubicBezTo>
                <a:cubicBezTo>
                  <a:pt x="84" y="57"/>
                  <a:pt x="56" y="85"/>
                  <a:pt x="56" y="127"/>
                </a:cubicBezTo>
                <a:cubicBezTo>
                  <a:pt x="56" y="170"/>
                  <a:pt x="84" y="205"/>
                  <a:pt x="127" y="205"/>
                </a:cubicBezTo>
                <a:cubicBezTo>
                  <a:pt x="169" y="205"/>
                  <a:pt x="204" y="170"/>
                  <a:pt x="204" y="127"/>
                </a:cubicBezTo>
                <a:close/>
                <a:moveTo>
                  <a:pt x="466" y="57"/>
                </a:moveTo>
                <a:lnTo>
                  <a:pt x="466" y="57"/>
                </a:lnTo>
                <a:cubicBezTo>
                  <a:pt x="424" y="57"/>
                  <a:pt x="395" y="85"/>
                  <a:pt x="395" y="127"/>
                </a:cubicBezTo>
                <a:cubicBezTo>
                  <a:pt x="395" y="170"/>
                  <a:pt x="424" y="205"/>
                  <a:pt x="466" y="205"/>
                </a:cubicBezTo>
                <a:cubicBezTo>
                  <a:pt x="508" y="205"/>
                  <a:pt x="544" y="170"/>
                  <a:pt x="544" y="127"/>
                </a:cubicBezTo>
                <a:cubicBezTo>
                  <a:pt x="544" y="85"/>
                  <a:pt x="508" y="57"/>
                  <a:pt x="466" y="5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Freeform 104">
            <a:extLst>
              <a:ext uri="{FF2B5EF4-FFF2-40B4-BE49-F238E27FC236}">
                <a16:creationId xmlns:a16="http://schemas.microsoft.com/office/drawing/2014/main" id="{F9CDF530-40BC-44AF-B0A4-843FC19D6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13" y="2996681"/>
            <a:ext cx="219075" cy="150812"/>
          </a:xfrm>
          <a:custGeom>
            <a:avLst/>
            <a:gdLst>
              <a:gd name="T0" fmla="*/ 75052066 w 609"/>
              <a:gd name="T1" fmla="*/ 54281864 h 418"/>
              <a:gd name="T2" fmla="*/ 75052066 w 609"/>
              <a:gd name="T3" fmla="*/ 54281864 h 418"/>
              <a:gd name="T4" fmla="*/ 3752693 w 609"/>
              <a:gd name="T5" fmla="*/ 54281864 h 418"/>
              <a:gd name="T6" fmla="*/ 0 w 609"/>
              <a:gd name="T7" fmla="*/ 50506874 h 418"/>
              <a:gd name="T8" fmla="*/ 0 w 609"/>
              <a:gd name="T9" fmla="*/ 21999068 h 418"/>
              <a:gd name="T10" fmla="*/ 78675255 w 609"/>
              <a:gd name="T11" fmla="*/ 21999068 h 418"/>
              <a:gd name="T12" fmla="*/ 78675255 w 609"/>
              <a:gd name="T13" fmla="*/ 50506874 h 418"/>
              <a:gd name="T14" fmla="*/ 75052066 w 609"/>
              <a:gd name="T15" fmla="*/ 54281864 h 418"/>
              <a:gd name="T16" fmla="*/ 7375885 w 609"/>
              <a:gd name="T17" fmla="*/ 46862121 h 418"/>
              <a:gd name="T18" fmla="*/ 7375885 w 609"/>
              <a:gd name="T19" fmla="*/ 46862121 h 418"/>
              <a:gd name="T20" fmla="*/ 21998149 w 609"/>
              <a:gd name="T21" fmla="*/ 46862121 h 418"/>
              <a:gd name="T22" fmla="*/ 21998149 w 609"/>
              <a:gd name="T23" fmla="*/ 43217378 h 418"/>
              <a:gd name="T24" fmla="*/ 7375885 w 609"/>
              <a:gd name="T25" fmla="*/ 43217378 h 418"/>
              <a:gd name="T26" fmla="*/ 7375885 w 609"/>
              <a:gd name="T27" fmla="*/ 46862121 h 418"/>
              <a:gd name="T28" fmla="*/ 43995937 w 609"/>
              <a:gd name="T29" fmla="*/ 35797286 h 418"/>
              <a:gd name="T30" fmla="*/ 43995937 w 609"/>
              <a:gd name="T31" fmla="*/ 35797286 h 418"/>
              <a:gd name="T32" fmla="*/ 7375885 w 609"/>
              <a:gd name="T33" fmla="*/ 35797286 h 418"/>
              <a:gd name="T34" fmla="*/ 7375885 w 609"/>
              <a:gd name="T35" fmla="*/ 39572275 h 418"/>
              <a:gd name="T36" fmla="*/ 43995937 w 609"/>
              <a:gd name="T37" fmla="*/ 39572275 h 418"/>
              <a:gd name="T38" fmla="*/ 43995937 w 609"/>
              <a:gd name="T39" fmla="*/ 35797286 h 418"/>
              <a:gd name="T40" fmla="*/ 0 w 609"/>
              <a:gd name="T41" fmla="*/ 3644744 h 418"/>
              <a:gd name="T42" fmla="*/ 0 w 609"/>
              <a:gd name="T43" fmla="*/ 3644744 h 418"/>
              <a:gd name="T44" fmla="*/ 3752693 w 609"/>
              <a:gd name="T45" fmla="*/ 0 h 418"/>
              <a:gd name="T46" fmla="*/ 75052066 w 609"/>
              <a:gd name="T47" fmla="*/ 0 h 418"/>
              <a:gd name="T48" fmla="*/ 78675255 w 609"/>
              <a:gd name="T49" fmla="*/ 3644744 h 418"/>
              <a:gd name="T50" fmla="*/ 78675255 w 609"/>
              <a:gd name="T51" fmla="*/ 14709583 h 418"/>
              <a:gd name="T52" fmla="*/ 0 w 609"/>
              <a:gd name="T53" fmla="*/ 14709583 h 418"/>
              <a:gd name="T54" fmla="*/ 0 w 609"/>
              <a:gd name="T55" fmla="*/ 3644744 h 41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609"/>
              <a:gd name="T85" fmla="*/ 0 h 418"/>
              <a:gd name="T86" fmla="*/ 609 w 609"/>
              <a:gd name="T87" fmla="*/ 418 h 41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609" h="418">
                <a:moveTo>
                  <a:pt x="580" y="417"/>
                </a:moveTo>
                <a:lnTo>
                  <a:pt x="580" y="417"/>
                </a:lnTo>
                <a:cubicBezTo>
                  <a:pt x="29" y="417"/>
                  <a:pt x="29" y="417"/>
                  <a:pt x="29" y="417"/>
                </a:cubicBezTo>
                <a:cubicBezTo>
                  <a:pt x="15" y="417"/>
                  <a:pt x="0" y="402"/>
                  <a:pt x="0" y="388"/>
                </a:cubicBezTo>
                <a:cubicBezTo>
                  <a:pt x="0" y="169"/>
                  <a:pt x="0" y="169"/>
                  <a:pt x="0" y="169"/>
                </a:cubicBezTo>
                <a:cubicBezTo>
                  <a:pt x="608" y="169"/>
                  <a:pt x="608" y="169"/>
                  <a:pt x="608" y="169"/>
                </a:cubicBezTo>
                <a:cubicBezTo>
                  <a:pt x="608" y="388"/>
                  <a:pt x="608" y="388"/>
                  <a:pt x="608" y="388"/>
                </a:cubicBezTo>
                <a:cubicBezTo>
                  <a:pt x="608" y="402"/>
                  <a:pt x="594" y="417"/>
                  <a:pt x="580" y="417"/>
                </a:cubicBezTo>
                <a:close/>
                <a:moveTo>
                  <a:pt x="57" y="360"/>
                </a:moveTo>
                <a:lnTo>
                  <a:pt x="57" y="360"/>
                </a:lnTo>
                <a:cubicBezTo>
                  <a:pt x="170" y="360"/>
                  <a:pt x="170" y="360"/>
                  <a:pt x="170" y="360"/>
                </a:cubicBezTo>
                <a:cubicBezTo>
                  <a:pt x="170" y="332"/>
                  <a:pt x="170" y="332"/>
                  <a:pt x="170" y="332"/>
                </a:cubicBezTo>
                <a:cubicBezTo>
                  <a:pt x="57" y="332"/>
                  <a:pt x="57" y="332"/>
                  <a:pt x="57" y="332"/>
                </a:cubicBezTo>
                <a:lnTo>
                  <a:pt x="57" y="360"/>
                </a:lnTo>
                <a:close/>
                <a:moveTo>
                  <a:pt x="340" y="275"/>
                </a:moveTo>
                <a:lnTo>
                  <a:pt x="340" y="275"/>
                </a:lnTo>
                <a:cubicBezTo>
                  <a:pt x="57" y="275"/>
                  <a:pt x="57" y="275"/>
                  <a:pt x="57" y="275"/>
                </a:cubicBezTo>
                <a:cubicBezTo>
                  <a:pt x="57" y="304"/>
                  <a:pt x="57" y="304"/>
                  <a:pt x="57" y="304"/>
                </a:cubicBezTo>
                <a:cubicBezTo>
                  <a:pt x="340" y="304"/>
                  <a:pt x="340" y="304"/>
                  <a:pt x="340" y="304"/>
                </a:cubicBezTo>
                <a:lnTo>
                  <a:pt x="340" y="275"/>
                </a:lnTo>
                <a:close/>
                <a:moveTo>
                  <a:pt x="0" y="28"/>
                </a:moveTo>
                <a:lnTo>
                  <a:pt x="0" y="28"/>
                </a:lnTo>
                <a:cubicBezTo>
                  <a:pt x="0" y="14"/>
                  <a:pt x="15" y="0"/>
                  <a:pt x="29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4"/>
                  <a:pt x="608" y="28"/>
                </a:cubicBezTo>
                <a:cubicBezTo>
                  <a:pt x="608" y="113"/>
                  <a:pt x="608" y="113"/>
                  <a:pt x="608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Freeform 105">
            <a:extLst>
              <a:ext uri="{FF2B5EF4-FFF2-40B4-BE49-F238E27FC236}">
                <a16:creationId xmlns:a16="http://schemas.microsoft.com/office/drawing/2014/main" id="{14A67630-F395-4210-B516-46FCB8C6C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2964931"/>
            <a:ext cx="217487" cy="206375"/>
          </a:xfrm>
          <a:custGeom>
            <a:avLst/>
            <a:gdLst>
              <a:gd name="T0" fmla="*/ 78439098 w 602"/>
              <a:gd name="T1" fmla="*/ 39434547 h 573"/>
              <a:gd name="T2" fmla="*/ 78439098 w 602"/>
              <a:gd name="T3" fmla="*/ 39434547 h 573"/>
              <a:gd name="T4" fmla="*/ 74784451 w 602"/>
              <a:gd name="T5" fmla="*/ 43066818 h 573"/>
              <a:gd name="T6" fmla="*/ 72957488 w 602"/>
              <a:gd name="T7" fmla="*/ 42158840 h 573"/>
              <a:gd name="T8" fmla="*/ 72957488 w 602"/>
              <a:gd name="T9" fmla="*/ 42158840 h 573"/>
              <a:gd name="T10" fmla="*/ 39676199 w 602"/>
              <a:gd name="T11" fmla="*/ 9210159 h 573"/>
              <a:gd name="T12" fmla="*/ 39676199 w 602"/>
              <a:gd name="T13" fmla="*/ 9210159 h 573"/>
              <a:gd name="T14" fmla="*/ 39676199 w 602"/>
              <a:gd name="T15" fmla="*/ 9210159 h 573"/>
              <a:gd name="T16" fmla="*/ 39676199 w 602"/>
              <a:gd name="T17" fmla="*/ 9210159 h 573"/>
              <a:gd name="T18" fmla="*/ 6525694 w 602"/>
              <a:gd name="T19" fmla="*/ 42158840 h 573"/>
              <a:gd name="T20" fmla="*/ 6525694 w 602"/>
              <a:gd name="T21" fmla="*/ 42158840 h 573"/>
              <a:gd name="T22" fmla="*/ 3785068 w 602"/>
              <a:gd name="T23" fmla="*/ 43066818 h 573"/>
              <a:gd name="T24" fmla="*/ 0 w 602"/>
              <a:gd name="T25" fmla="*/ 39434547 h 573"/>
              <a:gd name="T26" fmla="*/ 913662 w 602"/>
              <a:gd name="T27" fmla="*/ 36580955 h 573"/>
              <a:gd name="T28" fmla="*/ 36935575 w 602"/>
              <a:gd name="T29" fmla="*/ 907978 h 573"/>
              <a:gd name="T30" fmla="*/ 39676199 w 602"/>
              <a:gd name="T31" fmla="*/ 0 h 573"/>
              <a:gd name="T32" fmla="*/ 39676199 w 602"/>
              <a:gd name="T33" fmla="*/ 0 h 573"/>
              <a:gd name="T34" fmla="*/ 39676199 w 602"/>
              <a:gd name="T35" fmla="*/ 0 h 573"/>
              <a:gd name="T36" fmla="*/ 39676199 w 602"/>
              <a:gd name="T37" fmla="*/ 0 h 573"/>
              <a:gd name="T38" fmla="*/ 39676199 w 602"/>
              <a:gd name="T39" fmla="*/ 0 h 573"/>
              <a:gd name="T40" fmla="*/ 39676199 w 602"/>
              <a:gd name="T41" fmla="*/ 0 h 573"/>
              <a:gd name="T42" fmla="*/ 39676199 w 602"/>
              <a:gd name="T43" fmla="*/ 0 h 573"/>
              <a:gd name="T44" fmla="*/ 39676199 w 602"/>
              <a:gd name="T45" fmla="*/ 0 h 573"/>
              <a:gd name="T46" fmla="*/ 42417185 w 602"/>
              <a:gd name="T47" fmla="*/ 907978 h 573"/>
              <a:gd name="T48" fmla="*/ 42417185 w 602"/>
              <a:gd name="T49" fmla="*/ 907978 h 573"/>
              <a:gd name="T50" fmla="*/ 56251459 w 602"/>
              <a:gd name="T51" fmla="*/ 15566365 h 573"/>
              <a:gd name="T52" fmla="*/ 56251459 w 602"/>
              <a:gd name="T53" fmla="*/ 11934094 h 573"/>
              <a:gd name="T54" fmla="*/ 60036526 w 602"/>
              <a:gd name="T55" fmla="*/ 8172161 h 573"/>
              <a:gd name="T56" fmla="*/ 63690812 w 602"/>
              <a:gd name="T57" fmla="*/ 11934094 h 573"/>
              <a:gd name="T58" fmla="*/ 63690812 w 602"/>
              <a:gd name="T59" fmla="*/ 22830545 h 573"/>
              <a:gd name="T60" fmla="*/ 77525436 w 602"/>
              <a:gd name="T61" fmla="*/ 36580955 h 573"/>
              <a:gd name="T62" fmla="*/ 77525436 w 602"/>
              <a:gd name="T63" fmla="*/ 36580955 h 573"/>
              <a:gd name="T64" fmla="*/ 78439098 w 602"/>
              <a:gd name="T65" fmla="*/ 39434547 h 573"/>
              <a:gd name="T66" fmla="*/ 70999745 w 602"/>
              <a:gd name="T67" fmla="*/ 44882773 h 573"/>
              <a:gd name="T68" fmla="*/ 70999745 w 602"/>
              <a:gd name="T69" fmla="*/ 44882773 h 573"/>
              <a:gd name="T70" fmla="*/ 70999745 w 602"/>
              <a:gd name="T71" fmla="*/ 55908895 h 573"/>
              <a:gd name="T72" fmla="*/ 70999745 w 602"/>
              <a:gd name="T73" fmla="*/ 61357121 h 573"/>
              <a:gd name="T74" fmla="*/ 70999745 w 602"/>
              <a:gd name="T75" fmla="*/ 70567276 h 573"/>
              <a:gd name="T76" fmla="*/ 67345459 w 602"/>
              <a:gd name="T77" fmla="*/ 74199547 h 573"/>
              <a:gd name="T78" fmla="*/ 60036526 w 602"/>
              <a:gd name="T79" fmla="*/ 74199547 h 573"/>
              <a:gd name="T80" fmla="*/ 60036526 w 602"/>
              <a:gd name="T81" fmla="*/ 44882773 h 573"/>
              <a:gd name="T82" fmla="*/ 45288229 w 602"/>
              <a:gd name="T83" fmla="*/ 44882773 h 573"/>
              <a:gd name="T84" fmla="*/ 45288229 w 602"/>
              <a:gd name="T85" fmla="*/ 74199547 h 573"/>
              <a:gd name="T86" fmla="*/ 11093642 w 602"/>
              <a:gd name="T87" fmla="*/ 74199547 h 573"/>
              <a:gd name="T88" fmla="*/ 7439356 w 602"/>
              <a:gd name="T89" fmla="*/ 70567276 h 573"/>
              <a:gd name="T90" fmla="*/ 7439356 w 602"/>
              <a:gd name="T91" fmla="*/ 61357121 h 573"/>
              <a:gd name="T92" fmla="*/ 7439356 w 602"/>
              <a:gd name="T93" fmla="*/ 55908895 h 573"/>
              <a:gd name="T94" fmla="*/ 7439356 w 602"/>
              <a:gd name="T95" fmla="*/ 44882773 h 573"/>
              <a:gd name="T96" fmla="*/ 39676199 w 602"/>
              <a:gd name="T97" fmla="*/ 13750409 h 573"/>
              <a:gd name="T98" fmla="*/ 70999745 w 602"/>
              <a:gd name="T99" fmla="*/ 44882773 h 573"/>
              <a:gd name="T100" fmla="*/ 33281289 w 602"/>
              <a:gd name="T101" fmla="*/ 44882773 h 573"/>
              <a:gd name="T102" fmla="*/ 33281289 w 602"/>
              <a:gd name="T103" fmla="*/ 44882773 h 573"/>
              <a:gd name="T104" fmla="*/ 18532997 w 602"/>
              <a:gd name="T105" fmla="*/ 44882773 h 573"/>
              <a:gd name="T106" fmla="*/ 18532997 w 602"/>
              <a:gd name="T107" fmla="*/ 59541166 h 573"/>
              <a:gd name="T108" fmla="*/ 33281289 w 602"/>
              <a:gd name="T109" fmla="*/ 59541166 h 573"/>
              <a:gd name="T110" fmla="*/ 33281289 w 602"/>
              <a:gd name="T111" fmla="*/ 44882773 h 57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02"/>
              <a:gd name="T169" fmla="*/ 0 h 573"/>
              <a:gd name="T170" fmla="*/ 602 w 602"/>
              <a:gd name="T171" fmla="*/ 573 h 573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cubicBezTo>
                  <a:pt x="304" y="71"/>
                  <a:pt x="304" y="71"/>
                  <a:pt x="304" y="71"/>
                </a:cubicBezTo>
                <a:cubicBezTo>
                  <a:pt x="50" y="325"/>
                  <a:pt x="50" y="325"/>
                  <a:pt x="50" y="325"/>
                </a:cubicBez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cubicBezTo>
                  <a:pt x="311" y="0"/>
                  <a:pt x="318" y="7"/>
                  <a:pt x="325" y="7"/>
                </a:cubicBez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Freeform 106">
            <a:extLst>
              <a:ext uri="{FF2B5EF4-FFF2-40B4-BE49-F238E27FC236}">
                <a16:creationId xmlns:a16="http://schemas.microsoft.com/office/drawing/2014/main" id="{1D4B342F-8A28-4BB8-B737-3BD96124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275" y="2972868"/>
            <a:ext cx="217488" cy="196850"/>
          </a:xfrm>
          <a:custGeom>
            <a:avLst/>
            <a:gdLst>
              <a:gd name="T0" fmla="*/ 74785156 w 602"/>
              <a:gd name="T1" fmla="*/ 70970375 h 545"/>
              <a:gd name="T2" fmla="*/ 74785156 w 602"/>
              <a:gd name="T3" fmla="*/ 70970375 h 545"/>
              <a:gd name="T4" fmla="*/ 68259435 w 602"/>
              <a:gd name="T5" fmla="*/ 70970375 h 545"/>
              <a:gd name="T6" fmla="*/ 68259435 w 602"/>
              <a:gd name="T7" fmla="*/ 41486221 h 545"/>
              <a:gd name="T8" fmla="*/ 68259435 w 602"/>
              <a:gd name="T9" fmla="*/ 18394817 h 545"/>
              <a:gd name="T10" fmla="*/ 74785156 w 602"/>
              <a:gd name="T11" fmla="*/ 18394817 h 545"/>
              <a:gd name="T12" fmla="*/ 78439820 w 602"/>
              <a:gd name="T13" fmla="*/ 22178309 h 545"/>
              <a:gd name="T14" fmla="*/ 78439820 w 602"/>
              <a:gd name="T15" fmla="*/ 45139321 h 545"/>
              <a:gd name="T16" fmla="*/ 78439820 w 602"/>
              <a:gd name="T17" fmla="*/ 59881043 h 545"/>
              <a:gd name="T18" fmla="*/ 78439820 w 602"/>
              <a:gd name="T19" fmla="*/ 67317275 h 545"/>
              <a:gd name="T20" fmla="*/ 74785156 w 602"/>
              <a:gd name="T21" fmla="*/ 70970375 h 545"/>
              <a:gd name="T22" fmla="*/ 12921028 w 602"/>
              <a:gd name="T23" fmla="*/ 70970375 h 545"/>
              <a:gd name="T24" fmla="*/ 12921028 w 602"/>
              <a:gd name="T25" fmla="*/ 70970375 h 545"/>
              <a:gd name="T26" fmla="*/ 12921028 w 602"/>
              <a:gd name="T27" fmla="*/ 41486221 h 545"/>
              <a:gd name="T28" fmla="*/ 12921028 w 602"/>
              <a:gd name="T29" fmla="*/ 40573126 h 545"/>
              <a:gd name="T30" fmla="*/ 12921028 w 602"/>
              <a:gd name="T31" fmla="*/ 18394817 h 545"/>
              <a:gd name="T32" fmla="*/ 20360415 w 602"/>
              <a:gd name="T33" fmla="*/ 18394817 h 545"/>
              <a:gd name="T34" fmla="*/ 38763077 w 602"/>
              <a:gd name="T35" fmla="*/ 0 h 545"/>
              <a:gd name="T36" fmla="*/ 57165745 w 602"/>
              <a:gd name="T37" fmla="*/ 18394817 h 545"/>
              <a:gd name="T38" fmla="*/ 64605132 w 602"/>
              <a:gd name="T39" fmla="*/ 18394817 h 545"/>
              <a:gd name="T40" fmla="*/ 64605132 w 602"/>
              <a:gd name="T41" fmla="*/ 41486221 h 545"/>
              <a:gd name="T42" fmla="*/ 64605132 w 602"/>
              <a:gd name="T43" fmla="*/ 70970375 h 545"/>
              <a:gd name="T44" fmla="*/ 12921028 w 602"/>
              <a:gd name="T45" fmla="*/ 70970375 h 545"/>
              <a:gd name="T46" fmla="*/ 38763077 w 602"/>
              <a:gd name="T47" fmla="*/ 7436234 h 545"/>
              <a:gd name="T48" fmla="*/ 38763077 w 602"/>
              <a:gd name="T49" fmla="*/ 7436234 h 545"/>
              <a:gd name="T50" fmla="*/ 27669387 w 602"/>
              <a:gd name="T51" fmla="*/ 18394817 h 545"/>
              <a:gd name="T52" fmla="*/ 49856778 w 602"/>
              <a:gd name="T53" fmla="*/ 18394817 h 545"/>
              <a:gd name="T54" fmla="*/ 38763077 w 602"/>
              <a:gd name="T55" fmla="*/ 7436234 h 545"/>
              <a:gd name="T56" fmla="*/ 0 w 602"/>
              <a:gd name="T57" fmla="*/ 67317275 h 545"/>
              <a:gd name="T58" fmla="*/ 0 w 602"/>
              <a:gd name="T59" fmla="*/ 67317275 h 545"/>
              <a:gd name="T60" fmla="*/ 0 w 602"/>
              <a:gd name="T61" fmla="*/ 59881043 h 545"/>
              <a:gd name="T62" fmla="*/ 0 w 602"/>
              <a:gd name="T63" fmla="*/ 45139321 h 545"/>
              <a:gd name="T64" fmla="*/ 0 w 602"/>
              <a:gd name="T65" fmla="*/ 22178309 h 545"/>
              <a:gd name="T66" fmla="*/ 3785086 w 602"/>
              <a:gd name="T67" fmla="*/ 18394817 h 545"/>
              <a:gd name="T68" fmla="*/ 9266722 w 602"/>
              <a:gd name="T69" fmla="*/ 18394817 h 545"/>
              <a:gd name="T70" fmla="*/ 9266722 w 602"/>
              <a:gd name="T71" fmla="*/ 40573126 h 545"/>
              <a:gd name="T72" fmla="*/ 9266722 w 602"/>
              <a:gd name="T73" fmla="*/ 41486221 h 545"/>
              <a:gd name="T74" fmla="*/ 9266722 w 602"/>
              <a:gd name="T75" fmla="*/ 70970375 h 545"/>
              <a:gd name="T76" fmla="*/ 3785086 w 602"/>
              <a:gd name="T77" fmla="*/ 70970375 h 545"/>
              <a:gd name="T78" fmla="*/ 0 w 602"/>
              <a:gd name="T79" fmla="*/ 67317275 h 54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602"/>
              <a:gd name="T121" fmla="*/ 0 h 545"/>
              <a:gd name="T122" fmla="*/ 602 w 602"/>
              <a:gd name="T123" fmla="*/ 545 h 54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602" h="545">
                <a:moveTo>
                  <a:pt x="573" y="544"/>
                </a:moveTo>
                <a:lnTo>
                  <a:pt x="573" y="544"/>
                </a:lnTo>
                <a:cubicBezTo>
                  <a:pt x="523" y="544"/>
                  <a:pt x="523" y="544"/>
                  <a:pt x="523" y="544"/>
                </a:cubicBezTo>
                <a:cubicBezTo>
                  <a:pt x="523" y="318"/>
                  <a:pt x="523" y="318"/>
                  <a:pt x="523" y="318"/>
                </a:cubicBezTo>
                <a:cubicBezTo>
                  <a:pt x="523" y="141"/>
                  <a:pt x="523" y="141"/>
                  <a:pt x="523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48"/>
                  <a:pt x="601" y="170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30"/>
                  <a:pt x="587" y="544"/>
                  <a:pt x="573" y="544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99" y="318"/>
                  <a:pt x="99" y="318"/>
                  <a:pt x="99" y="318"/>
                </a:cubicBezTo>
                <a:cubicBezTo>
                  <a:pt x="99" y="311"/>
                  <a:pt x="99" y="311"/>
                  <a:pt x="99" y="31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6" y="64"/>
                  <a:pt x="219" y="0"/>
                  <a:pt x="297" y="0"/>
                </a:cubicBezTo>
                <a:cubicBezTo>
                  <a:pt x="375" y="0"/>
                  <a:pt x="438" y="64"/>
                  <a:pt x="438" y="141"/>
                </a:cubicBezTo>
                <a:cubicBezTo>
                  <a:pt x="495" y="141"/>
                  <a:pt x="495" y="141"/>
                  <a:pt x="495" y="141"/>
                </a:cubicBezTo>
                <a:cubicBezTo>
                  <a:pt x="495" y="318"/>
                  <a:pt x="495" y="318"/>
                  <a:pt x="495" y="318"/>
                </a:cubicBezTo>
                <a:cubicBezTo>
                  <a:pt x="495" y="544"/>
                  <a:pt x="495" y="544"/>
                  <a:pt x="495" y="544"/>
                </a:cubicBezTo>
                <a:lnTo>
                  <a:pt x="99" y="544"/>
                </a:lnTo>
                <a:close/>
                <a:moveTo>
                  <a:pt x="297" y="57"/>
                </a:moveTo>
                <a:lnTo>
                  <a:pt x="297" y="57"/>
                </a:lnTo>
                <a:cubicBezTo>
                  <a:pt x="255" y="57"/>
                  <a:pt x="212" y="92"/>
                  <a:pt x="212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92"/>
                  <a:pt x="347" y="57"/>
                  <a:pt x="297" y="57"/>
                </a:cubicBezTo>
                <a:close/>
                <a:moveTo>
                  <a:pt x="0" y="516"/>
                </a:moveTo>
                <a:lnTo>
                  <a:pt x="0" y="516"/>
                </a:lnTo>
                <a:cubicBezTo>
                  <a:pt x="0" y="459"/>
                  <a:pt x="0" y="459"/>
                  <a:pt x="0" y="459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48"/>
                  <a:pt x="7" y="141"/>
                  <a:pt x="29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311"/>
                  <a:pt x="71" y="311"/>
                  <a:pt x="71" y="311"/>
                </a:cubicBezTo>
                <a:cubicBezTo>
                  <a:pt x="71" y="318"/>
                  <a:pt x="71" y="318"/>
                  <a:pt x="71" y="318"/>
                </a:cubicBezTo>
                <a:cubicBezTo>
                  <a:pt x="71" y="544"/>
                  <a:pt x="71" y="544"/>
                  <a:pt x="71" y="544"/>
                </a:cubicBezTo>
                <a:cubicBezTo>
                  <a:pt x="29" y="544"/>
                  <a:pt x="29" y="544"/>
                  <a:pt x="29" y="544"/>
                </a:cubicBezTo>
                <a:cubicBezTo>
                  <a:pt x="7" y="544"/>
                  <a:pt x="0" y="530"/>
                  <a:pt x="0" y="516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Freeform 107">
            <a:extLst>
              <a:ext uri="{FF2B5EF4-FFF2-40B4-BE49-F238E27FC236}">
                <a16:creationId xmlns:a16="http://schemas.microsoft.com/office/drawing/2014/main" id="{927E445A-33AE-46F4-9FD9-942C988DC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675" y="2977631"/>
            <a:ext cx="168275" cy="184150"/>
          </a:xfrm>
          <a:custGeom>
            <a:avLst/>
            <a:gdLst>
              <a:gd name="T0" fmla="*/ 59593860 w 467"/>
              <a:gd name="T1" fmla="*/ 32203145 h 510"/>
              <a:gd name="T2" fmla="*/ 59593860 w 467"/>
              <a:gd name="T3" fmla="*/ 32203145 h 510"/>
              <a:gd name="T4" fmla="*/ 59593860 w 467"/>
              <a:gd name="T5" fmla="*/ 32203145 h 510"/>
              <a:gd name="T6" fmla="*/ 59593860 w 467"/>
              <a:gd name="T7" fmla="*/ 32203145 h 510"/>
              <a:gd name="T8" fmla="*/ 30251308 w 467"/>
              <a:gd name="T9" fmla="*/ 3650503 h 510"/>
              <a:gd name="T10" fmla="*/ 8179535 w 467"/>
              <a:gd name="T11" fmla="*/ 3650503 h 510"/>
              <a:gd name="T12" fmla="*/ 3635389 w 467"/>
              <a:gd name="T13" fmla="*/ 3650503 h 510"/>
              <a:gd name="T14" fmla="*/ 7270778 w 467"/>
              <a:gd name="T15" fmla="*/ 0 h 510"/>
              <a:gd name="T16" fmla="*/ 7270778 w 467"/>
              <a:gd name="T17" fmla="*/ 0 h 510"/>
              <a:gd name="T18" fmla="*/ 30251308 w 467"/>
              <a:gd name="T19" fmla="*/ 0 h 510"/>
              <a:gd name="T20" fmla="*/ 30251308 w 467"/>
              <a:gd name="T21" fmla="*/ 0 h 510"/>
              <a:gd name="T22" fmla="*/ 30251308 w 467"/>
              <a:gd name="T23" fmla="*/ 0 h 510"/>
              <a:gd name="T24" fmla="*/ 32977939 w 467"/>
              <a:gd name="T25" fmla="*/ 1825252 h 510"/>
              <a:gd name="T26" fmla="*/ 53232201 w 467"/>
              <a:gd name="T27" fmla="*/ 21251633 h 510"/>
              <a:gd name="T28" fmla="*/ 53232201 w 467"/>
              <a:gd name="T29" fmla="*/ 21251633 h 510"/>
              <a:gd name="T30" fmla="*/ 59593860 w 467"/>
              <a:gd name="T31" fmla="*/ 26727391 h 510"/>
              <a:gd name="T32" fmla="*/ 60502977 w 467"/>
              <a:gd name="T33" fmla="*/ 29465449 h 510"/>
              <a:gd name="T34" fmla="*/ 59593860 w 467"/>
              <a:gd name="T35" fmla="*/ 32203145 h 510"/>
              <a:gd name="T36" fmla="*/ 26615921 w 467"/>
              <a:gd name="T37" fmla="*/ 7431356 h 510"/>
              <a:gd name="T38" fmla="*/ 26615921 w 467"/>
              <a:gd name="T39" fmla="*/ 7431356 h 510"/>
              <a:gd name="T40" fmla="*/ 26615921 w 467"/>
              <a:gd name="T41" fmla="*/ 7431356 h 510"/>
              <a:gd name="T42" fmla="*/ 26615921 w 467"/>
              <a:gd name="T43" fmla="*/ 7431356 h 510"/>
              <a:gd name="T44" fmla="*/ 29342551 w 467"/>
              <a:gd name="T45" fmla="*/ 9256968 h 510"/>
              <a:gd name="T46" fmla="*/ 56867589 w 467"/>
              <a:gd name="T47" fmla="*/ 35984357 h 510"/>
              <a:gd name="T48" fmla="*/ 58685103 w 467"/>
              <a:gd name="T49" fmla="*/ 37809608 h 510"/>
              <a:gd name="T50" fmla="*/ 58685103 w 467"/>
              <a:gd name="T51" fmla="*/ 37809608 h 510"/>
              <a:gd name="T52" fmla="*/ 58685103 w 467"/>
              <a:gd name="T53" fmla="*/ 37809608 h 510"/>
              <a:gd name="T54" fmla="*/ 58685103 w 467"/>
              <a:gd name="T55" fmla="*/ 37809608 h 510"/>
              <a:gd name="T56" fmla="*/ 58685103 w 467"/>
              <a:gd name="T57" fmla="*/ 38722053 h 510"/>
              <a:gd name="T58" fmla="*/ 58685103 w 467"/>
              <a:gd name="T59" fmla="*/ 38722053 h 510"/>
              <a:gd name="T60" fmla="*/ 58685103 w 467"/>
              <a:gd name="T61" fmla="*/ 38722053 h 510"/>
              <a:gd name="T62" fmla="*/ 58685103 w 467"/>
              <a:gd name="T63" fmla="*/ 38722053 h 510"/>
              <a:gd name="T64" fmla="*/ 57776346 w 467"/>
              <a:gd name="T65" fmla="*/ 40547304 h 510"/>
              <a:gd name="T66" fmla="*/ 57776346 w 467"/>
              <a:gd name="T67" fmla="*/ 40547304 h 510"/>
              <a:gd name="T68" fmla="*/ 36743046 w 467"/>
              <a:gd name="T69" fmla="*/ 65449444 h 510"/>
              <a:gd name="T70" fmla="*/ 36743046 w 467"/>
              <a:gd name="T71" fmla="*/ 65449444 h 510"/>
              <a:gd name="T72" fmla="*/ 33886696 w 467"/>
              <a:gd name="T73" fmla="*/ 66362251 h 510"/>
              <a:gd name="T74" fmla="*/ 33886696 w 467"/>
              <a:gd name="T75" fmla="*/ 66362251 h 510"/>
              <a:gd name="T76" fmla="*/ 33886696 w 467"/>
              <a:gd name="T77" fmla="*/ 66362251 h 510"/>
              <a:gd name="T78" fmla="*/ 33886696 w 467"/>
              <a:gd name="T79" fmla="*/ 66362251 h 510"/>
              <a:gd name="T80" fmla="*/ 32977939 w 467"/>
              <a:gd name="T81" fmla="*/ 66362251 h 510"/>
              <a:gd name="T82" fmla="*/ 32977939 w 467"/>
              <a:gd name="T83" fmla="*/ 66362251 h 510"/>
              <a:gd name="T84" fmla="*/ 31160425 w 467"/>
              <a:gd name="T85" fmla="*/ 65449444 h 510"/>
              <a:gd name="T86" fmla="*/ 31160425 w 467"/>
              <a:gd name="T87" fmla="*/ 65449444 h 510"/>
              <a:gd name="T88" fmla="*/ 908757 w 467"/>
              <a:gd name="T89" fmla="*/ 37809608 h 510"/>
              <a:gd name="T90" fmla="*/ 908757 w 467"/>
              <a:gd name="T91" fmla="*/ 37809608 h 510"/>
              <a:gd name="T92" fmla="*/ 0 w 467"/>
              <a:gd name="T93" fmla="*/ 35071551 h 510"/>
              <a:gd name="T94" fmla="*/ 0 w 467"/>
              <a:gd name="T95" fmla="*/ 35071551 h 510"/>
              <a:gd name="T96" fmla="*/ 0 w 467"/>
              <a:gd name="T97" fmla="*/ 14732724 h 510"/>
              <a:gd name="T98" fmla="*/ 0 w 467"/>
              <a:gd name="T99" fmla="*/ 11082219 h 510"/>
              <a:gd name="T100" fmla="*/ 0 w 467"/>
              <a:gd name="T101" fmla="*/ 11082219 h 510"/>
              <a:gd name="T102" fmla="*/ 0 w 467"/>
              <a:gd name="T103" fmla="*/ 11082219 h 510"/>
              <a:gd name="T104" fmla="*/ 3635389 w 467"/>
              <a:gd name="T105" fmla="*/ 7431356 h 510"/>
              <a:gd name="T106" fmla="*/ 3635389 w 467"/>
              <a:gd name="T107" fmla="*/ 7431356 h 510"/>
              <a:gd name="T108" fmla="*/ 26615921 w 467"/>
              <a:gd name="T109" fmla="*/ 7431356 h 510"/>
              <a:gd name="T110" fmla="*/ 9088292 w 467"/>
              <a:gd name="T111" fmla="*/ 22164078 h 510"/>
              <a:gd name="T112" fmla="*/ 9088292 w 467"/>
              <a:gd name="T113" fmla="*/ 22164078 h 510"/>
              <a:gd name="T114" fmla="*/ 14671276 w 467"/>
              <a:gd name="T115" fmla="*/ 17470781 h 510"/>
              <a:gd name="T116" fmla="*/ 9088292 w 467"/>
              <a:gd name="T117" fmla="*/ 12907473 h 510"/>
              <a:gd name="T118" fmla="*/ 4544146 w 467"/>
              <a:gd name="T119" fmla="*/ 17470781 h 510"/>
              <a:gd name="T120" fmla="*/ 9088292 w 467"/>
              <a:gd name="T121" fmla="*/ 22164078 h 51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67"/>
              <a:gd name="T184" fmla="*/ 0 h 510"/>
              <a:gd name="T185" fmla="*/ 467 w 467"/>
              <a:gd name="T186" fmla="*/ 510 h 51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67" h="510">
                <a:moveTo>
                  <a:pt x="459" y="247"/>
                </a:moveTo>
                <a:lnTo>
                  <a:pt x="459" y="247"/>
                </a:lnTo>
                <a:cubicBezTo>
                  <a:pt x="233" y="28"/>
                  <a:pt x="233" y="28"/>
                  <a:pt x="233" y="28"/>
                </a:cubicBezTo>
                <a:cubicBezTo>
                  <a:pt x="63" y="28"/>
                  <a:pt x="63" y="28"/>
                  <a:pt x="63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14"/>
                  <a:pt x="35" y="0"/>
                  <a:pt x="56" y="0"/>
                </a:cubicBezTo>
                <a:cubicBezTo>
                  <a:pt x="233" y="0"/>
                  <a:pt x="233" y="0"/>
                  <a:pt x="233" y="0"/>
                </a:cubicBezTo>
                <a:cubicBezTo>
                  <a:pt x="240" y="0"/>
                  <a:pt x="247" y="7"/>
                  <a:pt x="254" y="14"/>
                </a:cubicBezTo>
                <a:cubicBezTo>
                  <a:pt x="410" y="163"/>
                  <a:pt x="410" y="163"/>
                  <a:pt x="410" y="163"/>
                </a:cubicBezTo>
                <a:cubicBezTo>
                  <a:pt x="459" y="205"/>
                  <a:pt x="459" y="205"/>
                  <a:pt x="459" y="205"/>
                </a:cubicBezTo>
                <a:cubicBezTo>
                  <a:pt x="466" y="212"/>
                  <a:pt x="466" y="219"/>
                  <a:pt x="466" y="226"/>
                </a:cubicBezTo>
                <a:cubicBezTo>
                  <a:pt x="466" y="233"/>
                  <a:pt x="466" y="240"/>
                  <a:pt x="459" y="247"/>
                </a:cubicBezTo>
                <a:close/>
                <a:moveTo>
                  <a:pt x="205" y="57"/>
                </a:moveTo>
                <a:lnTo>
                  <a:pt x="205" y="57"/>
                </a:lnTo>
                <a:cubicBezTo>
                  <a:pt x="212" y="57"/>
                  <a:pt x="219" y="64"/>
                  <a:pt x="226" y="71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45" y="276"/>
                  <a:pt x="445" y="283"/>
                  <a:pt x="452" y="290"/>
                </a:cubicBezTo>
                <a:cubicBezTo>
                  <a:pt x="452" y="290"/>
                  <a:pt x="452" y="290"/>
                  <a:pt x="452" y="297"/>
                </a:cubicBezTo>
                <a:cubicBezTo>
                  <a:pt x="452" y="304"/>
                  <a:pt x="445" y="311"/>
                  <a:pt x="445" y="311"/>
                </a:cubicBezTo>
                <a:cubicBezTo>
                  <a:pt x="283" y="502"/>
                  <a:pt x="283" y="502"/>
                  <a:pt x="283" y="502"/>
                </a:cubicBezTo>
                <a:cubicBezTo>
                  <a:pt x="275" y="509"/>
                  <a:pt x="268" y="509"/>
                  <a:pt x="261" y="509"/>
                </a:cubicBezTo>
                <a:lnTo>
                  <a:pt x="254" y="509"/>
                </a:lnTo>
                <a:cubicBezTo>
                  <a:pt x="254" y="509"/>
                  <a:pt x="247" y="509"/>
                  <a:pt x="240" y="502"/>
                </a:cubicBezTo>
                <a:cubicBezTo>
                  <a:pt x="7" y="290"/>
                  <a:pt x="7" y="290"/>
                  <a:pt x="7" y="290"/>
                </a:cubicBezTo>
                <a:cubicBezTo>
                  <a:pt x="0" y="283"/>
                  <a:pt x="0" y="276"/>
                  <a:pt x="0" y="269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7" y="57"/>
                  <a:pt x="28" y="57"/>
                </a:cubicBezTo>
                <a:lnTo>
                  <a:pt x="205" y="57"/>
                </a:lnTo>
                <a:close/>
                <a:moveTo>
                  <a:pt x="70" y="170"/>
                </a:moveTo>
                <a:lnTo>
                  <a:pt x="70" y="170"/>
                </a:lnTo>
                <a:cubicBezTo>
                  <a:pt x="92" y="170"/>
                  <a:pt x="113" y="156"/>
                  <a:pt x="113" y="134"/>
                </a:cubicBezTo>
                <a:cubicBezTo>
                  <a:pt x="113" y="113"/>
                  <a:pt x="92" y="99"/>
                  <a:pt x="70" y="99"/>
                </a:cubicBezTo>
                <a:cubicBezTo>
                  <a:pt x="49" y="99"/>
                  <a:pt x="35" y="113"/>
                  <a:pt x="35" y="134"/>
                </a:cubicBezTo>
                <a:cubicBezTo>
                  <a:pt x="35" y="156"/>
                  <a:pt x="49" y="170"/>
                  <a:pt x="70" y="170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Freeform 108">
            <a:extLst>
              <a:ext uri="{FF2B5EF4-FFF2-40B4-BE49-F238E27FC236}">
                <a16:creationId xmlns:a16="http://schemas.microsoft.com/office/drawing/2014/main" id="{3A417175-56EC-41DF-8872-DE96B5E08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50" y="2988743"/>
            <a:ext cx="163513" cy="163513"/>
          </a:xfrm>
          <a:custGeom>
            <a:avLst/>
            <a:gdLst>
              <a:gd name="T0" fmla="*/ 58888510 w 453"/>
              <a:gd name="T1" fmla="*/ 30353634 h 454"/>
              <a:gd name="T2" fmla="*/ 58888510 w 453"/>
              <a:gd name="T3" fmla="*/ 30353634 h 454"/>
              <a:gd name="T4" fmla="*/ 58888510 w 453"/>
              <a:gd name="T5" fmla="*/ 30353634 h 454"/>
              <a:gd name="T6" fmla="*/ 58888510 w 453"/>
              <a:gd name="T7" fmla="*/ 30353634 h 454"/>
              <a:gd name="T8" fmla="*/ 58888510 w 453"/>
              <a:gd name="T9" fmla="*/ 30353634 h 454"/>
              <a:gd name="T10" fmla="*/ 58888510 w 453"/>
              <a:gd name="T11" fmla="*/ 31261600 h 454"/>
              <a:gd name="T12" fmla="*/ 58888510 w 453"/>
              <a:gd name="T13" fmla="*/ 31261600 h 454"/>
              <a:gd name="T14" fmla="*/ 58888510 w 453"/>
              <a:gd name="T15" fmla="*/ 31261600 h 454"/>
              <a:gd name="T16" fmla="*/ 58888510 w 453"/>
              <a:gd name="T17" fmla="*/ 31261600 h 454"/>
              <a:gd name="T18" fmla="*/ 57976375 w 453"/>
              <a:gd name="T19" fmla="*/ 33077530 h 454"/>
              <a:gd name="T20" fmla="*/ 57976375 w 453"/>
              <a:gd name="T21" fmla="*/ 33077530 h 454"/>
              <a:gd name="T22" fmla="*/ 36870559 w 453"/>
              <a:gd name="T23" fmla="*/ 57853355 h 454"/>
              <a:gd name="T24" fmla="*/ 36870559 w 453"/>
              <a:gd name="T25" fmla="*/ 57853355 h 454"/>
              <a:gd name="T26" fmla="*/ 34004209 w 453"/>
              <a:gd name="T27" fmla="*/ 58761321 h 454"/>
              <a:gd name="T28" fmla="*/ 34004209 w 453"/>
              <a:gd name="T29" fmla="*/ 58761321 h 454"/>
              <a:gd name="T30" fmla="*/ 34004209 w 453"/>
              <a:gd name="T31" fmla="*/ 58761321 h 454"/>
              <a:gd name="T32" fmla="*/ 34004209 w 453"/>
              <a:gd name="T33" fmla="*/ 58761321 h 454"/>
              <a:gd name="T34" fmla="*/ 33092074 w 453"/>
              <a:gd name="T35" fmla="*/ 58761321 h 454"/>
              <a:gd name="T36" fmla="*/ 33092074 w 453"/>
              <a:gd name="T37" fmla="*/ 58761321 h 454"/>
              <a:gd name="T38" fmla="*/ 31268164 w 453"/>
              <a:gd name="T39" fmla="*/ 57853355 h 454"/>
              <a:gd name="T40" fmla="*/ 31268164 w 453"/>
              <a:gd name="T41" fmla="*/ 57853355 h 454"/>
              <a:gd name="T42" fmla="*/ 912136 w 453"/>
              <a:gd name="T43" fmla="*/ 30353634 h 454"/>
              <a:gd name="T44" fmla="*/ 912136 w 453"/>
              <a:gd name="T45" fmla="*/ 30353634 h 454"/>
              <a:gd name="T46" fmla="*/ 0 w 453"/>
              <a:gd name="T47" fmla="*/ 27499721 h 454"/>
              <a:gd name="T48" fmla="*/ 0 w 453"/>
              <a:gd name="T49" fmla="*/ 27499721 h 454"/>
              <a:gd name="T50" fmla="*/ 0 w 453"/>
              <a:gd name="T51" fmla="*/ 7393742 h 454"/>
              <a:gd name="T52" fmla="*/ 0 w 453"/>
              <a:gd name="T53" fmla="*/ 3761880 h 454"/>
              <a:gd name="T54" fmla="*/ 0 w 453"/>
              <a:gd name="T55" fmla="*/ 3761880 h 454"/>
              <a:gd name="T56" fmla="*/ 0 w 453"/>
              <a:gd name="T57" fmla="*/ 3761880 h 454"/>
              <a:gd name="T58" fmla="*/ 3647820 w 453"/>
              <a:gd name="T59" fmla="*/ 0 h 454"/>
              <a:gd name="T60" fmla="*/ 3647820 w 453"/>
              <a:gd name="T61" fmla="*/ 0 h 454"/>
              <a:gd name="T62" fmla="*/ 26708210 w 453"/>
              <a:gd name="T63" fmla="*/ 0 h 454"/>
              <a:gd name="T64" fmla="*/ 26708210 w 453"/>
              <a:gd name="T65" fmla="*/ 0 h 454"/>
              <a:gd name="T66" fmla="*/ 26708210 w 453"/>
              <a:gd name="T67" fmla="*/ 0 h 454"/>
              <a:gd name="T68" fmla="*/ 29444255 w 453"/>
              <a:gd name="T69" fmla="*/ 1945589 h 454"/>
              <a:gd name="T70" fmla="*/ 57064600 w 453"/>
              <a:gd name="T71" fmla="*/ 28407686 h 454"/>
              <a:gd name="T72" fmla="*/ 58888510 w 453"/>
              <a:gd name="T73" fmla="*/ 30353634 h 454"/>
              <a:gd name="T74" fmla="*/ 9119911 w 453"/>
              <a:gd name="T75" fmla="*/ 5577810 h 454"/>
              <a:gd name="T76" fmla="*/ 9119911 w 453"/>
              <a:gd name="T77" fmla="*/ 5577810 h 454"/>
              <a:gd name="T78" fmla="*/ 4559955 w 453"/>
              <a:gd name="T79" fmla="*/ 10117997 h 454"/>
              <a:gd name="T80" fmla="*/ 9119911 w 453"/>
              <a:gd name="T81" fmla="*/ 14657826 h 454"/>
              <a:gd name="T82" fmla="*/ 14722308 w 453"/>
              <a:gd name="T83" fmla="*/ 10117997 h 454"/>
              <a:gd name="T84" fmla="*/ 9119911 w 453"/>
              <a:gd name="T85" fmla="*/ 5577810 h 45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453"/>
              <a:gd name="T130" fmla="*/ 0 h 454"/>
              <a:gd name="T131" fmla="*/ 453 w 453"/>
              <a:gd name="T132" fmla="*/ 454 h 45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453" h="454">
                <a:moveTo>
                  <a:pt x="452" y="234"/>
                </a:moveTo>
                <a:lnTo>
                  <a:pt x="452" y="234"/>
                </a:lnTo>
                <a:cubicBezTo>
                  <a:pt x="452" y="234"/>
                  <a:pt x="452" y="234"/>
                  <a:pt x="452" y="241"/>
                </a:cubicBezTo>
                <a:cubicBezTo>
                  <a:pt x="452" y="248"/>
                  <a:pt x="445" y="255"/>
                  <a:pt x="445" y="255"/>
                </a:cubicBezTo>
                <a:cubicBezTo>
                  <a:pt x="283" y="446"/>
                  <a:pt x="283" y="446"/>
                  <a:pt x="283" y="446"/>
                </a:cubicBezTo>
                <a:cubicBezTo>
                  <a:pt x="275" y="453"/>
                  <a:pt x="268" y="453"/>
                  <a:pt x="261" y="453"/>
                </a:cubicBezTo>
                <a:lnTo>
                  <a:pt x="254" y="453"/>
                </a:lnTo>
                <a:cubicBezTo>
                  <a:pt x="254" y="453"/>
                  <a:pt x="247" y="453"/>
                  <a:pt x="240" y="446"/>
                </a:cubicBezTo>
                <a:cubicBezTo>
                  <a:pt x="7" y="234"/>
                  <a:pt x="7" y="234"/>
                  <a:pt x="7" y="234"/>
                </a:cubicBezTo>
                <a:cubicBezTo>
                  <a:pt x="0" y="226"/>
                  <a:pt x="0" y="219"/>
                  <a:pt x="0" y="212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7" y="0"/>
                  <a:pt x="28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12" y="0"/>
                  <a:pt x="219" y="8"/>
                  <a:pt x="226" y="15"/>
                </a:cubicBezTo>
                <a:cubicBezTo>
                  <a:pt x="438" y="219"/>
                  <a:pt x="438" y="219"/>
                  <a:pt x="438" y="219"/>
                </a:cubicBezTo>
                <a:cubicBezTo>
                  <a:pt x="445" y="219"/>
                  <a:pt x="445" y="226"/>
                  <a:pt x="452" y="234"/>
                </a:cubicBezTo>
                <a:close/>
                <a:moveTo>
                  <a:pt x="70" y="43"/>
                </a:moveTo>
                <a:lnTo>
                  <a:pt x="70" y="43"/>
                </a:lnTo>
                <a:cubicBezTo>
                  <a:pt x="49" y="43"/>
                  <a:pt x="35" y="57"/>
                  <a:pt x="35" y="78"/>
                </a:cubicBezTo>
                <a:cubicBezTo>
                  <a:pt x="35" y="99"/>
                  <a:pt x="49" y="113"/>
                  <a:pt x="70" y="113"/>
                </a:cubicBezTo>
                <a:cubicBezTo>
                  <a:pt x="92" y="113"/>
                  <a:pt x="113" y="99"/>
                  <a:pt x="113" y="78"/>
                </a:cubicBezTo>
                <a:cubicBezTo>
                  <a:pt x="113" y="57"/>
                  <a:pt x="92" y="43"/>
                  <a:pt x="70" y="4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Freeform 109">
            <a:extLst>
              <a:ext uri="{FF2B5EF4-FFF2-40B4-BE49-F238E27FC236}">
                <a16:creationId xmlns:a16="http://schemas.microsoft.com/office/drawing/2014/main" id="{A77D5CA8-3CF8-4D8A-8869-94BEFCA32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2599806"/>
            <a:ext cx="217488" cy="184150"/>
          </a:xfrm>
          <a:custGeom>
            <a:avLst/>
            <a:gdLst>
              <a:gd name="T0" fmla="*/ 62777800 w 602"/>
              <a:gd name="T1" fmla="*/ 41460110 h 510"/>
              <a:gd name="T2" fmla="*/ 62777800 w 602"/>
              <a:gd name="T3" fmla="*/ 10169413 h 510"/>
              <a:gd name="T4" fmla="*/ 62777800 w 602"/>
              <a:gd name="T5" fmla="*/ 41460110 h 510"/>
              <a:gd name="T6" fmla="*/ 70086767 w 602"/>
              <a:gd name="T7" fmla="*/ 28552642 h 510"/>
              <a:gd name="T8" fmla="*/ 70086767 w 602"/>
              <a:gd name="T9" fmla="*/ 23076884 h 510"/>
              <a:gd name="T10" fmla="*/ 71000433 w 602"/>
              <a:gd name="T11" fmla="*/ 21251633 h 510"/>
              <a:gd name="T12" fmla="*/ 64605132 w 602"/>
              <a:gd name="T13" fmla="*/ 18383226 h 510"/>
              <a:gd name="T14" fmla="*/ 62777800 w 602"/>
              <a:gd name="T15" fmla="*/ 20338827 h 510"/>
              <a:gd name="T16" fmla="*/ 59906381 w 602"/>
              <a:gd name="T17" fmla="*/ 18383226 h 510"/>
              <a:gd name="T18" fmla="*/ 53511442 w 602"/>
              <a:gd name="T19" fmla="*/ 21251633 h 510"/>
              <a:gd name="T20" fmla="*/ 55338413 w 602"/>
              <a:gd name="T21" fmla="*/ 23076884 h 510"/>
              <a:gd name="T22" fmla="*/ 55338413 w 602"/>
              <a:gd name="T23" fmla="*/ 28552642 h 510"/>
              <a:gd name="T24" fmla="*/ 53511442 w 602"/>
              <a:gd name="T25" fmla="*/ 30377894 h 510"/>
              <a:gd name="T26" fmla="*/ 59906381 w 602"/>
              <a:gd name="T27" fmla="*/ 33115951 h 510"/>
              <a:gd name="T28" fmla="*/ 62777800 w 602"/>
              <a:gd name="T29" fmla="*/ 31290700 h 510"/>
              <a:gd name="T30" fmla="*/ 64605132 w 602"/>
              <a:gd name="T31" fmla="*/ 33115951 h 510"/>
              <a:gd name="T32" fmla="*/ 71000433 w 602"/>
              <a:gd name="T33" fmla="*/ 30377894 h 510"/>
              <a:gd name="T34" fmla="*/ 47116130 w 602"/>
              <a:gd name="T35" fmla="*/ 12907473 h 510"/>
              <a:gd name="T36" fmla="*/ 43331046 w 602"/>
              <a:gd name="T37" fmla="*/ 5475755 h 510"/>
              <a:gd name="T38" fmla="*/ 42417380 w 602"/>
              <a:gd name="T39" fmla="*/ 3650503 h 510"/>
              <a:gd name="T40" fmla="*/ 49856778 w 602"/>
              <a:gd name="T41" fmla="*/ 1825252 h 510"/>
              <a:gd name="T42" fmla="*/ 53511442 w 602"/>
              <a:gd name="T43" fmla="*/ 8213813 h 510"/>
              <a:gd name="T44" fmla="*/ 35108774 w 602"/>
              <a:gd name="T45" fmla="*/ 5475755 h 510"/>
              <a:gd name="T46" fmla="*/ 26755721 w 602"/>
              <a:gd name="T47" fmla="*/ 21251633 h 510"/>
              <a:gd name="T48" fmla="*/ 28582692 w 602"/>
              <a:gd name="T49" fmla="*/ 1825252 h 510"/>
              <a:gd name="T50" fmla="*/ 31323690 w 602"/>
              <a:gd name="T51" fmla="*/ 0 h 510"/>
              <a:gd name="T52" fmla="*/ 35108774 w 602"/>
              <a:gd name="T53" fmla="*/ 5475755 h 510"/>
              <a:gd name="T54" fmla="*/ 29496358 w 602"/>
              <a:gd name="T55" fmla="*/ 24902140 h 510"/>
              <a:gd name="T56" fmla="*/ 42417380 w 602"/>
              <a:gd name="T57" fmla="*/ 25814946 h 510"/>
              <a:gd name="T58" fmla="*/ 49856778 w 602"/>
              <a:gd name="T59" fmla="*/ 55280034 h 510"/>
              <a:gd name="T60" fmla="*/ 57165745 w 602"/>
              <a:gd name="T61" fmla="*/ 55280034 h 510"/>
              <a:gd name="T62" fmla="*/ 62777800 w 602"/>
              <a:gd name="T63" fmla="*/ 45110612 h 510"/>
              <a:gd name="T64" fmla="*/ 63691466 w 602"/>
              <a:gd name="T65" fmla="*/ 63624193 h 510"/>
              <a:gd name="T66" fmla="*/ 59906381 w 602"/>
              <a:gd name="T67" fmla="*/ 66362251 h 510"/>
              <a:gd name="T68" fmla="*/ 58993077 w 602"/>
              <a:gd name="T69" fmla="*/ 66362251 h 510"/>
              <a:gd name="T70" fmla="*/ 18402662 w 602"/>
              <a:gd name="T71" fmla="*/ 66362251 h 510"/>
              <a:gd name="T72" fmla="*/ 18402662 w 602"/>
              <a:gd name="T73" fmla="*/ 66362251 h 510"/>
              <a:gd name="T74" fmla="*/ 14748360 w 602"/>
              <a:gd name="T75" fmla="*/ 63624193 h 510"/>
              <a:gd name="T76" fmla="*/ 6525724 w 602"/>
              <a:gd name="T77" fmla="*/ 32203145 h 510"/>
              <a:gd name="T78" fmla="*/ 0 w 602"/>
              <a:gd name="T79" fmla="*/ 28552642 h 510"/>
              <a:gd name="T80" fmla="*/ 17488996 w 602"/>
              <a:gd name="T81" fmla="*/ 24902140 h 510"/>
              <a:gd name="T82" fmla="*/ 35108774 w 602"/>
              <a:gd name="T83" fmla="*/ 55280034 h 510"/>
              <a:gd name="T84" fmla="*/ 38763077 w 602"/>
              <a:gd name="T85" fmla="*/ 58930536 h 510"/>
              <a:gd name="T86" fmla="*/ 42417380 w 602"/>
              <a:gd name="T87" fmla="*/ 35984357 h 510"/>
              <a:gd name="T88" fmla="*/ 35108774 w 602"/>
              <a:gd name="T89" fmla="*/ 35984357 h 510"/>
              <a:gd name="T90" fmla="*/ 27669387 w 602"/>
              <a:gd name="T91" fmla="*/ 35984357 h 510"/>
              <a:gd name="T92" fmla="*/ 24014723 w 602"/>
              <a:gd name="T93" fmla="*/ 32203145 h 510"/>
              <a:gd name="T94" fmla="*/ 20229994 w 602"/>
              <a:gd name="T95" fmla="*/ 55280034 h 510"/>
              <a:gd name="T96" fmla="*/ 27669387 w 602"/>
              <a:gd name="T97" fmla="*/ 55280034 h 51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02"/>
              <a:gd name="T148" fmla="*/ 0 h 510"/>
              <a:gd name="T149" fmla="*/ 602 w 602"/>
              <a:gd name="T150" fmla="*/ 510 h 510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02" h="510">
                <a:moveTo>
                  <a:pt x="481" y="318"/>
                </a:moveTo>
                <a:lnTo>
                  <a:pt x="481" y="318"/>
                </a:lnTo>
                <a:cubicBezTo>
                  <a:pt x="410" y="318"/>
                  <a:pt x="353" y="269"/>
                  <a:pt x="353" y="198"/>
                </a:cubicBezTo>
                <a:cubicBezTo>
                  <a:pt x="353" y="127"/>
                  <a:pt x="410" y="78"/>
                  <a:pt x="481" y="78"/>
                </a:cubicBezTo>
                <a:cubicBezTo>
                  <a:pt x="544" y="78"/>
                  <a:pt x="601" y="127"/>
                  <a:pt x="601" y="198"/>
                </a:cubicBezTo>
                <a:cubicBezTo>
                  <a:pt x="601" y="269"/>
                  <a:pt x="544" y="318"/>
                  <a:pt x="481" y="318"/>
                </a:cubicBezTo>
                <a:close/>
                <a:moveTo>
                  <a:pt x="537" y="219"/>
                </a:moveTo>
                <a:lnTo>
                  <a:pt x="537" y="219"/>
                </a:lnTo>
                <a:cubicBezTo>
                  <a:pt x="516" y="198"/>
                  <a:pt x="516" y="198"/>
                  <a:pt x="516" y="198"/>
                </a:cubicBezTo>
                <a:cubicBezTo>
                  <a:pt x="537" y="177"/>
                  <a:pt x="537" y="177"/>
                  <a:pt x="537" y="177"/>
                </a:cubicBezTo>
                <a:cubicBezTo>
                  <a:pt x="544" y="177"/>
                  <a:pt x="544" y="170"/>
                  <a:pt x="544" y="163"/>
                </a:cubicBezTo>
                <a:cubicBezTo>
                  <a:pt x="544" y="141"/>
                  <a:pt x="530" y="134"/>
                  <a:pt x="516" y="134"/>
                </a:cubicBezTo>
                <a:cubicBezTo>
                  <a:pt x="509" y="134"/>
                  <a:pt x="502" y="134"/>
                  <a:pt x="495" y="141"/>
                </a:cubicBezTo>
                <a:cubicBezTo>
                  <a:pt x="481" y="156"/>
                  <a:pt x="481" y="156"/>
                  <a:pt x="481" y="156"/>
                </a:cubicBezTo>
                <a:cubicBezTo>
                  <a:pt x="459" y="141"/>
                  <a:pt x="459" y="141"/>
                  <a:pt x="459" y="141"/>
                </a:cubicBezTo>
                <a:cubicBezTo>
                  <a:pt x="452" y="134"/>
                  <a:pt x="445" y="134"/>
                  <a:pt x="438" y="134"/>
                </a:cubicBezTo>
                <a:cubicBezTo>
                  <a:pt x="424" y="134"/>
                  <a:pt x="410" y="141"/>
                  <a:pt x="410" y="163"/>
                </a:cubicBezTo>
                <a:cubicBezTo>
                  <a:pt x="410" y="170"/>
                  <a:pt x="417" y="177"/>
                  <a:pt x="424" y="177"/>
                </a:cubicBezTo>
                <a:cubicBezTo>
                  <a:pt x="438" y="198"/>
                  <a:pt x="438" y="198"/>
                  <a:pt x="438" y="198"/>
                </a:cubicBezTo>
                <a:cubicBezTo>
                  <a:pt x="424" y="219"/>
                  <a:pt x="424" y="219"/>
                  <a:pt x="424" y="219"/>
                </a:cubicBezTo>
                <a:cubicBezTo>
                  <a:pt x="417" y="219"/>
                  <a:pt x="410" y="226"/>
                  <a:pt x="410" y="233"/>
                </a:cubicBezTo>
                <a:cubicBezTo>
                  <a:pt x="410" y="254"/>
                  <a:pt x="424" y="261"/>
                  <a:pt x="438" y="261"/>
                </a:cubicBezTo>
                <a:cubicBezTo>
                  <a:pt x="445" y="261"/>
                  <a:pt x="452" y="261"/>
                  <a:pt x="459" y="254"/>
                </a:cubicBezTo>
                <a:cubicBezTo>
                  <a:pt x="481" y="240"/>
                  <a:pt x="481" y="240"/>
                  <a:pt x="481" y="240"/>
                </a:cubicBezTo>
                <a:cubicBezTo>
                  <a:pt x="495" y="254"/>
                  <a:pt x="495" y="254"/>
                  <a:pt x="495" y="254"/>
                </a:cubicBezTo>
                <a:cubicBezTo>
                  <a:pt x="502" y="261"/>
                  <a:pt x="509" y="261"/>
                  <a:pt x="516" y="261"/>
                </a:cubicBezTo>
                <a:cubicBezTo>
                  <a:pt x="530" y="261"/>
                  <a:pt x="544" y="254"/>
                  <a:pt x="544" y="233"/>
                </a:cubicBezTo>
                <a:cubicBezTo>
                  <a:pt x="544" y="226"/>
                  <a:pt x="544" y="219"/>
                  <a:pt x="537" y="219"/>
                </a:cubicBezTo>
                <a:close/>
                <a:moveTo>
                  <a:pt x="361" y="99"/>
                </a:moveTo>
                <a:lnTo>
                  <a:pt x="361" y="99"/>
                </a:lnTo>
                <a:cubicBezTo>
                  <a:pt x="332" y="42"/>
                  <a:pt x="332" y="42"/>
                  <a:pt x="332" y="42"/>
                </a:cubicBezTo>
                <a:cubicBezTo>
                  <a:pt x="332" y="35"/>
                  <a:pt x="325" y="35"/>
                  <a:pt x="325" y="28"/>
                </a:cubicBezTo>
                <a:cubicBezTo>
                  <a:pt x="325" y="14"/>
                  <a:pt x="339" y="0"/>
                  <a:pt x="353" y="0"/>
                </a:cubicBezTo>
                <a:cubicBezTo>
                  <a:pt x="368" y="0"/>
                  <a:pt x="375" y="7"/>
                  <a:pt x="382" y="14"/>
                </a:cubicBezTo>
                <a:cubicBezTo>
                  <a:pt x="410" y="63"/>
                  <a:pt x="410" y="63"/>
                  <a:pt x="410" y="63"/>
                </a:cubicBezTo>
                <a:cubicBezTo>
                  <a:pt x="389" y="71"/>
                  <a:pt x="375" y="85"/>
                  <a:pt x="361" y="99"/>
                </a:cubicBezTo>
                <a:close/>
                <a:moveTo>
                  <a:pt x="269" y="42"/>
                </a:moveTo>
                <a:lnTo>
                  <a:pt x="269" y="42"/>
                </a:lnTo>
                <a:cubicBezTo>
                  <a:pt x="205" y="163"/>
                  <a:pt x="205" y="163"/>
                  <a:pt x="205" y="163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219" y="14"/>
                  <a:pt x="219" y="14"/>
                  <a:pt x="219" y="14"/>
                </a:cubicBezTo>
                <a:cubicBezTo>
                  <a:pt x="219" y="7"/>
                  <a:pt x="233" y="0"/>
                  <a:pt x="240" y="0"/>
                </a:cubicBezTo>
                <a:cubicBezTo>
                  <a:pt x="262" y="0"/>
                  <a:pt x="269" y="14"/>
                  <a:pt x="269" y="28"/>
                </a:cubicBezTo>
                <a:cubicBezTo>
                  <a:pt x="269" y="35"/>
                  <a:pt x="269" y="35"/>
                  <a:pt x="269" y="42"/>
                </a:cubicBezTo>
                <a:close/>
                <a:moveTo>
                  <a:pt x="226" y="191"/>
                </a:moveTo>
                <a:lnTo>
                  <a:pt x="226" y="191"/>
                </a:lnTo>
                <a:cubicBezTo>
                  <a:pt x="325" y="191"/>
                  <a:pt x="325" y="191"/>
                  <a:pt x="325" y="191"/>
                </a:cubicBezTo>
                <a:lnTo>
                  <a:pt x="325" y="198"/>
                </a:lnTo>
                <a:cubicBezTo>
                  <a:pt x="325" y="247"/>
                  <a:pt x="346" y="290"/>
                  <a:pt x="382" y="318"/>
                </a:cubicBezTo>
                <a:cubicBezTo>
                  <a:pt x="382" y="424"/>
                  <a:pt x="382" y="424"/>
                  <a:pt x="382" y="424"/>
                </a:cubicBezTo>
                <a:cubicBezTo>
                  <a:pt x="382" y="438"/>
                  <a:pt x="396" y="452"/>
                  <a:pt x="410" y="452"/>
                </a:cubicBezTo>
                <a:cubicBezTo>
                  <a:pt x="431" y="452"/>
                  <a:pt x="438" y="438"/>
                  <a:pt x="438" y="424"/>
                </a:cubicBezTo>
                <a:cubicBezTo>
                  <a:pt x="438" y="346"/>
                  <a:pt x="438" y="346"/>
                  <a:pt x="438" y="346"/>
                </a:cubicBezTo>
                <a:cubicBezTo>
                  <a:pt x="452" y="346"/>
                  <a:pt x="466" y="346"/>
                  <a:pt x="481" y="346"/>
                </a:cubicBezTo>
                <a:cubicBezTo>
                  <a:pt x="495" y="346"/>
                  <a:pt x="509" y="346"/>
                  <a:pt x="523" y="339"/>
                </a:cubicBezTo>
                <a:cubicBezTo>
                  <a:pt x="488" y="488"/>
                  <a:pt x="488" y="488"/>
                  <a:pt x="488" y="488"/>
                </a:cubicBezTo>
                <a:cubicBezTo>
                  <a:pt x="481" y="502"/>
                  <a:pt x="474" y="509"/>
                  <a:pt x="459" y="509"/>
                </a:cubicBezTo>
                <a:cubicBezTo>
                  <a:pt x="452" y="509"/>
                  <a:pt x="452" y="509"/>
                  <a:pt x="452" y="509"/>
                </a:cubicBezTo>
                <a:cubicBezTo>
                  <a:pt x="445" y="509"/>
                  <a:pt x="445" y="509"/>
                  <a:pt x="445" y="509"/>
                </a:cubicBezTo>
                <a:cubicBezTo>
                  <a:pt x="141" y="509"/>
                  <a:pt x="141" y="509"/>
                  <a:pt x="141" y="509"/>
                </a:cubicBezTo>
                <a:cubicBezTo>
                  <a:pt x="127" y="509"/>
                  <a:pt x="113" y="502"/>
                  <a:pt x="113" y="488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28" y="247"/>
                  <a:pt x="28" y="247"/>
                  <a:pt x="28" y="247"/>
                </a:cubicBezTo>
                <a:cubicBezTo>
                  <a:pt x="7" y="247"/>
                  <a:pt x="0" y="233"/>
                  <a:pt x="0" y="219"/>
                </a:cubicBezTo>
                <a:cubicBezTo>
                  <a:pt x="0" y="198"/>
                  <a:pt x="7" y="191"/>
                  <a:pt x="28" y="191"/>
                </a:cubicBezTo>
                <a:cubicBezTo>
                  <a:pt x="134" y="191"/>
                  <a:pt x="134" y="191"/>
                  <a:pt x="134" y="191"/>
                </a:cubicBezTo>
                <a:cubicBezTo>
                  <a:pt x="226" y="191"/>
                  <a:pt x="226" y="191"/>
                  <a:pt x="226" y="191"/>
                </a:cubicBezTo>
                <a:close/>
                <a:moveTo>
                  <a:pt x="269" y="424"/>
                </a:moveTo>
                <a:lnTo>
                  <a:pt x="269" y="424"/>
                </a:lnTo>
                <a:cubicBezTo>
                  <a:pt x="269" y="438"/>
                  <a:pt x="283" y="452"/>
                  <a:pt x="297" y="452"/>
                </a:cubicBezTo>
                <a:cubicBezTo>
                  <a:pt x="318" y="452"/>
                  <a:pt x="325" y="438"/>
                  <a:pt x="325" y="424"/>
                </a:cubicBezTo>
                <a:cubicBezTo>
                  <a:pt x="325" y="276"/>
                  <a:pt x="325" y="276"/>
                  <a:pt x="325" y="276"/>
                </a:cubicBezTo>
                <a:cubicBezTo>
                  <a:pt x="325" y="254"/>
                  <a:pt x="318" y="247"/>
                  <a:pt x="297" y="247"/>
                </a:cubicBezTo>
                <a:cubicBezTo>
                  <a:pt x="283" y="247"/>
                  <a:pt x="269" y="254"/>
                  <a:pt x="269" y="276"/>
                </a:cubicBezTo>
                <a:lnTo>
                  <a:pt x="269" y="424"/>
                </a:lnTo>
                <a:close/>
                <a:moveTo>
                  <a:pt x="212" y="276"/>
                </a:moveTo>
                <a:lnTo>
                  <a:pt x="212" y="276"/>
                </a:lnTo>
                <a:cubicBezTo>
                  <a:pt x="212" y="254"/>
                  <a:pt x="205" y="247"/>
                  <a:pt x="184" y="247"/>
                </a:cubicBezTo>
                <a:cubicBezTo>
                  <a:pt x="170" y="247"/>
                  <a:pt x="155" y="254"/>
                  <a:pt x="155" y="276"/>
                </a:cubicBezTo>
                <a:cubicBezTo>
                  <a:pt x="155" y="424"/>
                  <a:pt x="155" y="424"/>
                  <a:pt x="155" y="424"/>
                </a:cubicBezTo>
                <a:cubicBezTo>
                  <a:pt x="155" y="438"/>
                  <a:pt x="170" y="452"/>
                  <a:pt x="184" y="452"/>
                </a:cubicBezTo>
                <a:cubicBezTo>
                  <a:pt x="205" y="452"/>
                  <a:pt x="212" y="438"/>
                  <a:pt x="212" y="424"/>
                </a:cubicBezTo>
                <a:lnTo>
                  <a:pt x="212" y="276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Freeform 110">
            <a:extLst>
              <a:ext uri="{FF2B5EF4-FFF2-40B4-BE49-F238E27FC236}">
                <a16:creationId xmlns:a16="http://schemas.microsoft.com/office/drawing/2014/main" id="{7D7925AE-A446-4E38-AACC-04DF74160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2599806"/>
            <a:ext cx="219075" cy="184150"/>
          </a:xfrm>
          <a:custGeom>
            <a:avLst/>
            <a:gdLst>
              <a:gd name="T0" fmla="*/ 62112257 w 609"/>
              <a:gd name="T1" fmla="*/ 41460110 h 510"/>
              <a:gd name="T2" fmla="*/ 62112257 w 609"/>
              <a:gd name="T3" fmla="*/ 10169413 h 510"/>
              <a:gd name="T4" fmla="*/ 62112257 w 609"/>
              <a:gd name="T5" fmla="*/ 41460110 h 510"/>
              <a:gd name="T6" fmla="*/ 69487779 w 609"/>
              <a:gd name="T7" fmla="*/ 18383226 h 510"/>
              <a:gd name="T8" fmla="*/ 60300662 w 609"/>
              <a:gd name="T9" fmla="*/ 26727391 h 510"/>
              <a:gd name="T10" fmla="*/ 54865877 w 609"/>
              <a:gd name="T11" fmla="*/ 23076884 h 510"/>
              <a:gd name="T12" fmla="*/ 53054282 w 609"/>
              <a:gd name="T13" fmla="*/ 29465449 h 510"/>
              <a:gd name="T14" fmla="*/ 60300662 w 609"/>
              <a:gd name="T15" fmla="*/ 35984357 h 510"/>
              <a:gd name="T16" fmla="*/ 72205171 w 609"/>
              <a:gd name="T17" fmla="*/ 24902140 h 510"/>
              <a:gd name="T18" fmla="*/ 69487779 w 609"/>
              <a:gd name="T19" fmla="*/ 18383226 h 510"/>
              <a:gd name="T20" fmla="*/ 47489996 w 609"/>
              <a:gd name="T21" fmla="*/ 12907473 h 510"/>
              <a:gd name="T22" fmla="*/ 43866795 w 609"/>
              <a:gd name="T23" fmla="*/ 5475755 h 510"/>
              <a:gd name="T24" fmla="*/ 46584187 w 609"/>
              <a:gd name="T25" fmla="*/ 0 h 510"/>
              <a:gd name="T26" fmla="*/ 50336531 w 609"/>
              <a:gd name="T27" fmla="*/ 1825252 h 510"/>
              <a:gd name="T28" fmla="*/ 47489996 w 609"/>
              <a:gd name="T29" fmla="*/ 12907473 h 510"/>
              <a:gd name="T30" fmla="*/ 34808820 w 609"/>
              <a:gd name="T31" fmla="*/ 5475755 h 510"/>
              <a:gd name="T32" fmla="*/ 19151254 w 609"/>
              <a:gd name="T33" fmla="*/ 21251633 h 510"/>
              <a:gd name="T34" fmla="*/ 28338736 w 609"/>
              <a:gd name="T35" fmla="*/ 1825252 h 510"/>
              <a:gd name="T36" fmla="*/ 35714618 w 609"/>
              <a:gd name="T37" fmla="*/ 3650503 h 510"/>
              <a:gd name="T38" fmla="*/ 30150331 w 609"/>
              <a:gd name="T39" fmla="*/ 24902140 h 510"/>
              <a:gd name="T40" fmla="*/ 42960997 w 609"/>
              <a:gd name="T41" fmla="*/ 24902140 h 510"/>
              <a:gd name="T42" fmla="*/ 50336531 w 609"/>
              <a:gd name="T43" fmla="*/ 41460110 h 510"/>
              <a:gd name="T44" fmla="*/ 53960080 w 609"/>
              <a:gd name="T45" fmla="*/ 58930536 h 510"/>
              <a:gd name="T46" fmla="*/ 57583270 w 609"/>
              <a:gd name="T47" fmla="*/ 45110612 h 510"/>
              <a:gd name="T48" fmla="*/ 68581981 w 609"/>
              <a:gd name="T49" fmla="*/ 44198167 h 510"/>
              <a:gd name="T50" fmla="*/ 64052994 w 609"/>
              <a:gd name="T51" fmla="*/ 63624193 h 510"/>
              <a:gd name="T52" fmla="*/ 60300662 w 609"/>
              <a:gd name="T53" fmla="*/ 66362251 h 510"/>
              <a:gd name="T54" fmla="*/ 58489067 w 609"/>
              <a:gd name="T55" fmla="*/ 66362251 h 510"/>
              <a:gd name="T56" fmla="*/ 18245456 w 609"/>
              <a:gd name="T57" fmla="*/ 66362251 h 510"/>
              <a:gd name="T58" fmla="*/ 18245456 w 609"/>
              <a:gd name="T59" fmla="*/ 66362251 h 510"/>
              <a:gd name="T60" fmla="*/ 14622267 w 609"/>
              <a:gd name="T61" fmla="*/ 63624193 h 510"/>
              <a:gd name="T62" fmla="*/ 3623191 w 609"/>
              <a:gd name="T63" fmla="*/ 32203145 h 510"/>
              <a:gd name="T64" fmla="*/ 3623191 w 609"/>
              <a:gd name="T65" fmla="*/ 24902140 h 510"/>
              <a:gd name="T66" fmla="*/ 30150331 w 609"/>
              <a:gd name="T67" fmla="*/ 24902140 h 510"/>
              <a:gd name="T68" fmla="*/ 35714618 w 609"/>
              <a:gd name="T69" fmla="*/ 55280034 h 510"/>
              <a:gd name="T70" fmla="*/ 42960997 w 609"/>
              <a:gd name="T71" fmla="*/ 55280034 h 510"/>
              <a:gd name="T72" fmla="*/ 39337808 w 609"/>
              <a:gd name="T73" fmla="*/ 32203145 h 510"/>
              <a:gd name="T74" fmla="*/ 35714618 w 609"/>
              <a:gd name="T75" fmla="*/ 55280034 h 510"/>
              <a:gd name="T76" fmla="*/ 28338736 w 609"/>
              <a:gd name="T77" fmla="*/ 35984357 h 510"/>
              <a:gd name="T78" fmla="*/ 20962849 w 609"/>
              <a:gd name="T79" fmla="*/ 35984357 h 510"/>
              <a:gd name="T80" fmla="*/ 24715546 w 609"/>
              <a:gd name="T81" fmla="*/ 58930536 h 510"/>
              <a:gd name="T82" fmla="*/ 28338736 w 609"/>
              <a:gd name="T83" fmla="*/ 35984357 h 51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609"/>
              <a:gd name="T127" fmla="*/ 0 h 510"/>
              <a:gd name="T128" fmla="*/ 609 w 609"/>
              <a:gd name="T129" fmla="*/ 510 h 51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609" h="510">
                <a:moveTo>
                  <a:pt x="480" y="318"/>
                </a:moveTo>
                <a:lnTo>
                  <a:pt x="480" y="318"/>
                </a:lnTo>
                <a:cubicBezTo>
                  <a:pt x="417" y="318"/>
                  <a:pt x="360" y="269"/>
                  <a:pt x="360" y="198"/>
                </a:cubicBezTo>
                <a:cubicBezTo>
                  <a:pt x="360" y="127"/>
                  <a:pt x="417" y="78"/>
                  <a:pt x="480" y="78"/>
                </a:cubicBezTo>
                <a:cubicBezTo>
                  <a:pt x="551" y="78"/>
                  <a:pt x="608" y="127"/>
                  <a:pt x="608" y="198"/>
                </a:cubicBezTo>
                <a:cubicBezTo>
                  <a:pt x="608" y="269"/>
                  <a:pt x="551" y="318"/>
                  <a:pt x="480" y="318"/>
                </a:cubicBezTo>
                <a:close/>
                <a:moveTo>
                  <a:pt x="537" y="141"/>
                </a:moveTo>
                <a:lnTo>
                  <a:pt x="537" y="141"/>
                </a:lnTo>
                <a:cubicBezTo>
                  <a:pt x="530" y="141"/>
                  <a:pt x="523" y="141"/>
                  <a:pt x="523" y="148"/>
                </a:cubicBezTo>
                <a:cubicBezTo>
                  <a:pt x="466" y="205"/>
                  <a:pt x="466" y="205"/>
                  <a:pt x="466" y="205"/>
                </a:cubicBezTo>
                <a:cubicBezTo>
                  <a:pt x="445" y="191"/>
                  <a:pt x="445" y="191"/>
                  <a:pt x="445" y="191"/>
                </a:cubicBezTo>
                <a:cubicBezTo>
                  <a:pt x="438" y="184"/>
                  <a:pt x="431" y="177"/>
                  <a:pt x="424" y="177"/>
                </a:cubicBezTo>
                <a:cubicBezTo>
                  <a:pt x="410" y="177"/>
                  <a:pt x="396" y="191"/>
                  <a:pt x="396" y="205"/>
                </a:cubicBezTo>
                <a:cubicBezTo>
                  <a:pt x="396" y="212"/>
                  <a:pt x="403" y="219"/>
                  <a:pt x="410" y="226"/>
                </a:cubicBezTo>
                <a:cubicBezTo>
                  <a:pt x="445" y="261"/>
                  <a:pt x="445" y="261"/>
                  <a:pt x="445" y="261"/>
                </a:cubicBezTo>
                <a:cubicBezTo>
                  <a:pt x="452" y="269"/>
                  <a:pt x="459" y="276"/>
                  <a:pt x="466" y="276"/>
                </a:cubicBezTo>
                <a:cubicBezTo>
                  <a:pt x="473" y="276"/>
                  <a:pt x="480" y="269"/>
                  <a:pt x="480" y="261"/>
                </a:cubicBezTo>
                <a:cubicBezTo>
                  <a:pt x="558" y="191"/>
                  <a:pt x="558" y="191"/>
                  <a:pt x="558" y="191"/>
                </a:cubicBezTo>
                <a:cubicBezTo>
                  <a:pt x="565" y="184"/>
                  <a:pt x="565" y="177"/>
                  <a:pt x="565" y="170"/>
                </a:cubicBezTo>
                <a:cubicBezTo>
                  <a:pt x="565" y="156"/>
                  <a:pt x="558" y="141"/>
                  <a:pt x="537" y="141"/>
                </a:cubicBezTo>
                <a:close/>
                <a:moveTo>
                  <a:pt x="367" y="99"/>
                </a:moveTo>
                <a:lnTo>
                  <a:pt x="367" y="99"/>
                </a:lnTo>
                <a:cubicBezTo>
                  <a:pt x="339" y="42"/>
                  <a:pt x="339" y="42"/>
                  <a:pt x="339" y="42"/>
                </a:cubicBezTo>
                <a:cubicBezTo>
                  <a:pt x="332" y="35"/>
                  <a:pt x="332" y="35"/>
                  <a:pt x="332" y="28"/>
                </a:cubicBezTo>
                <a:cubicBezTo>
                  <a:pt x="332" y="14"/>
                  <a:pt x="346" y="0"/>
                  <a:pt x="360" y="0"/>
                </a:cubicBezTo>
                <a:cubicBezTo>
                  <a:pt x="375" y="0"/>
                  <a:pt x="382" y="7"/>
                  <a:pt x="389" y="14"/>
                </a:cubicBezTo>
                <a:cubicBezTo>
                  <a:pt x="410" y="63"/>
                  <a:pt x="410" y="63"/>
                  <a:pt x="410" y="63"/>
                </a:cubicBezTo>
                <a:cubicBezTo>
                  <a:pt x="396" y="71"/>
                  <a:pt x="382" y="85"/>
                  <a:pt x="367" y="99"/>
                </a:cubicBezTo>
                <a:close/>
                <a:moveTo>
                  <a:pt x="269" y="42"/>
                </a:moveTo>
                <a:lnTo>
                  <a:pt x="269" y="42"/>
                </a:lnTo>
                <a:cubicBezTo>
                  <a:pt x="212" y="163"/>
                  <a:pt x="212" y="163"/>
                  <a:pt x="212" y="163"/>
                </a:cubicBezTo>
                <a:cubicBezTo>
                  <a:pt x="148" y="163"/>
                  <a:pt x="148" y="163"/>
                  <a:pt x="148" y="163"/>
                </a:cubicBezTo>
                <a:cubicBezTo>
                  <a:pt x="219" y="14"/>
                  <a:pt x="219" y="14"/>
                  <a:pt x="219" y="14"/>
                </a:cubicBezTo>
                <a:cubicBezTo>
                  <a:pt x="226" y="7"/>
                  <a:pt x="233" y="0"/>
                  <a:pt x="247" y="0"/>
                </a:cubicBezTo>
                <a:cubicBezTo>
                  <a:pt x="262" y="0"/>
                  <a:pt x="276" y="14"/>
                  <a:pt x="276" y="28"/>
                </a:cubicBezTo>
                <a:cubicBezTo>
                  <a:pt x="276" y="35"/>
                  <a:pt x="276" y="35"/>
                  <a:pt x="269" y="42"/>
                </a:cubicBezTo>
                <a:close/>
                <a:moveTo>
                  <a:pt x="233" y="191"/>
                </a:moveTo>
                <a:lnTo>
                  <a:pt x="233" y="191"/>
                </a:lnTo>
                <a:cubicBezTo>
                  <a:pt x="332" y="191"/>
                  <a:pt x="332" y="191"/>
                  <a:pt x="332" y="191"/>
                </a:cubicBezTo>
                <a:lnTo>
                  <a:pt x="332" y="198"/>
                </a:lnTo>
                <a:cubicBezTo>
                  <a:pt x="332" y="247"/>
                  <a:pt x="353" y="290"/>
                  <a:pt x="389" y="318"/>
                </a:cubicBezTo>
                <a:cubicBezTo>
                  <a:pt x="389" y="424"/>
                  <a:pt x="389" y="424"/>
                  <a:pt x="389" y="424"/>
                </a:cubicBezTo>
                <a:cubicBezTo>
                  <a:pt x="389" y="438"/>
                  <a:pt x="403" y="452"/>
                  <a:pt x="417" y="452"/>
                </a:cubicBezTo>
                <a:cubicBezTo>
                  <a:pt x="431" y="452"/>
                  <a:pt x="445" y="438"/>
                  <a:pt x="445" y="424"/>
                </a:cubicBezTo>
                <a:cubicBezTo>
                  <a:pt x="445" y="346"/>
                  <a:pt x="445" y="346"/>
                  <a:pt x="445" y="346"/>
                </a:cubicBezTo>
                <a:cubicBezTo>
                  <a:pt x="459" y="346"/>
                  <a:pt x="466" y="346"/>
                  <a:pt x="480" y="346"/>
                </a:cubicBezTo>
                <a:cubicBezTo>
                  <a:pt x="502" y="346"/>
                  <a:pt x="516" y="346"/>
                  <a:pt x="530" y="339"/>
                </a:cubicBezTo>
                <a:cubicBezTo>
                  <a:pt x="495" y="488"/>
                  <a:pt x="495" y="488"/>
                  <a:pt x="495" y="488"/>
                </a:cubicBezTo>
                <a:cubicBezTo>
                  <a:pt x="488" y="502"/>
                  <a:pt x="480" y="509"/>
                  <a:pt x="466" y="509"/>
                </a:cubicBezTo>
                <a:cubicBezTo>
                  <a:pt x="459" y="509"/>
                  <a:pt x="459" y="509"/>
                  <a:pt x="459" y="509"/>
                </a:cubicBezTo>
                <a:cubicBezTo>
                  <a:pt x="452" y="509"/>
                  <a:pt x="452" y="509"/>
                  <a:pt x="452" y="509"/>
                </a:cubicBezTo>
                <a:cubicBezTo>
                  <a:pt x="141" y="509"/>
                  <a:pt x="141" y="509"/>
                  <a:pt x="141" y="509"/>
                </a:cubicBezTo>
                <a:cubicBezTo>
                  <a:pt x="127" y="509"/>
                  <a:pt x="120" y="502"/>
                  <a:pt x="113" y="488"/>
                </a:cubicBezTo>
                <a:cubicBezTo>
                  <a:pt x="56" y="247"/>
                  <a:pt x="56" y="247"/>
                  <a:pt x="56" y="247"/>
                </a:cubicBezTo>
                <a:cubicBezTo>
                  <a:pt x="28" y="247"/>
                  <a:pt x="28" y="247"/>
                  <a:pt x="28" y="247"/>
                </a:cubicBezTo>
                <a:cubicBezTo>
                  <a:pt x="14" y="247"/>
                  <a:pt x="0" y="233"/>
                  <a:pt x="0" y="219"/>
                </a:cubicBezTo>
                <a:cubicBezTo>
                  <a:pt x="0" y="198"/>
                  <a:pt x="14" y="191"/>
                  <a:pt x="28" y="191"/>
                </a:cubicBezTo>
                <a:cubicBezTo>
                  <a:pt x="141" y="191"/>
                  <a:pt x="141" y="191"/>
                  <a:pt x="141" y="191"/>
                </a:cubicBezTo>
                <a:cubicBezTo>
                  <a:pt x="233" y="191"/>
                  <a:pt x="233" y="191"/>
                  <a:pt x="233" y="191"/>
                </a:cubicBezTo>
                <a:close/>
                <a:moveTo>
                  <a:pt x="276" y="424"/>
                </a:moveTo>
                <a:lnTo>
                  <a:pt x="276" y="424"/>
                </a:lnTo>
                <a:cubicBezTo>
                  <a:pt x="276" y="438"/>
                  <a:pt x="290" y="452"/>
                  <a:pt x="304" y="452"/>
                </a:cubicBezTo>
                <a:cubicBezTo>
                  <a:pt x="318" y="452"/>
                  <a:pt x="332" y="438"/>
                  <a:pt x="332" y="424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332" y="254"/>
                  <a:pt x="318" y="247"/>
                  <a:pt x="304" y="247"/>
                </a:cubicBezTo>
                <a:cubicBezTo>
                  <a:pt x="290" y="247"/>
                  <a:pt x="276" y="254"/>
                  <a:pt x="276" y="276"/>
                </a:cubicBezTo>
                <a:lnTo>
                  <a:pt x="276" y="424"/>
                </a:lnTo>
                <a:close/>
                <a:moveTo>
                  <a:pt x="219" y="276"/>
                </a:moveTo>
                <a:lnTo>
                  <a:pt x="219" y="276"/>
                </a:lnTo>
                <a:cubicBezTo>
                  <a:pt x="219" y="254"/>
                  <a:pt x="205" y="247"/>
                  <a:pt x="191" y="247"/>
                </a:cubicBezTo>
                <a:cubicBezTo>
                  <a:pt x="177" y="247"/>
                  <a:pt x="162" y="254"/>
                  <a:pt x="162" y="276"/>
                </a:cubicBezTo>
                <a:cubicBezTo>
                  <a:pt x="162" y="424"/>
                  <a:pt x="162" y="424"/>
                  <a:pt x="162" y="424"/>
                </a:cubicBezTo>
                <a:cubicBezTo>
                  <a:pt x="162" y="438"/>
                  <a:pt x="177" y="452"/>
                  <a:pt x="191" y="452"/>
                </a:cubicBezTo>
                <a:cubicBezTo>
                  <a:pt x="205" y="452"/>
                  <a:pt x="219" y="438"/>
                  <a:pt x="219" y="424"/>
                </a:cubicBezTo>
                <a:lnTo>
                  <a:pt x="219" y="276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Freeform 111">
            <a:extLst>
              <a:ext uri="{FF2B5EF4-FFF2-40B4-BE49-F238E27FC236}">
                <a16:creationId xmlns:a16="http://schemas.microsoft.com/office/drawing/2014/main" id="{75773EF6-DB72-4D3A-8D18-D58CCDB35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8" y="2599806"/>
            <a:ext cx="217487" cy="184150"/>
          </a:xfrm>
          <a:custGeom>
            <a:avLst/>
            <a:gdLst>
              <a:gd name="T0" fmla="*/ 62646730 w 602"/>
              <a:gd name="T1" fmla="*/ 41460110 h 510"/>
              <a:gd name="T2" fmla="*/ 62646730 w 602"/>
              <a:gd name="T3" fmla="*/ 10169413 h 510"/>
              <a:gd name="T4" fmla="*/ 62646730 w 602"/>
              <a:gd name="T5" fmla="*/ 41460110 h 510"/>
              <a:gd name="T6" fmla="*/ 70086083 w 602"/>
              <a:gd name="T7" fmla="*/ 22164078 h 510"/>
              <a:gd name="T8" fmla="*/ 51683511 w 602"/>
              <a:gd name="T9" fmla="*/ 25814946 h 510"/>
              <a:gd name="T10" fmla="*/ 70086083 w 602"/>
              <a:gd name="T11" fmla="*/ 29465449 h 510"/>
              <a:gd name="T12" fmla="*/ 70086083 w 602"/>
              <a:gd name="T13" fmla="*/ 22164078 h 510"/>
              <a:gd name="T14" fmla="*/ 47898805 w 602"/>
              <a:gd name="T15" fmla="*/ 12907473 h 510"/>
              <a:gd name="T16" fmla="*/ 43330846 w 602"/>
              <a:gd name="T17" fmla="*/ 5475755 h 510"/>
              <a:gd name="T18" fmla="*/ 46985132 w 602"/>
              <a:gd name="T19" fmla="*/ 0 h 510"/>
              <a:gd name="T20" fmla="*/ 49856549 w 602"/>
              <a:gd name="T21" fmla="*/ 1825252 h 510"/>
              <a:gd name="T22" fmla="*/ 47898805 w 602"/>
              <a:gd name="T23" fmla="*/ 12907473 h 510"/>
              <a:gd name="T24" fmla="*/ 35108251 w 602"/>
              <a:gd name="T25" fmla="*/ 5475755 h 510"/>
              <a:gd name="T26" fmla="*/ 18402578 w 602"/>
              <a:gd name="T27" fmla="*/ 21251633 h 510"/>
              <a:gd name="T28" fmla="*/ 28582560 w 602"/>
              <a:gd name="T29" fmla="*/ 1825252 h 510"/>
              <a:gd name="T30" fmla="*/ 36021913 w 602"/>
              <a:gd name="T31" fmla="*/ 3650503 h 510"/>
              <a:gd name="T32" fmla="*/ 30409884 w 602"/>
              <a:gd name="T33" fmla="*/ 24902140 h 510"/>
              <a:gd name="T34" fmla="*/ 43330846 w 602"/>
              <a:gd name="T35" fmla="*/ 24902140 h 510"/>
              <a:gd name="T36" fmla="*/ 50769849 w 602"/>
              <a:gd name="T37" fmla="*/ 41460110 h 510"/>
              <a:gd name="T38" fmla="*/ 54424497 w 602"/>
              <a:gd name="T39" fmla="*/ 58930536 h 510"/>
              <a:gd name="T40" fmla="*/ 58078782 w 602"/>
              <a:gd name="T41" fmla="*/ 45110612 h 510"/>
              <a:gd name="T42" fmla="*/ 68258760 w 602"/>
              <a:gd name="T43" fmla="*/ 44198167 h 510"/>
              <a:gd name="T44" fmla="*/ 63560392 w 602"/>
              <a:gd name="T45" fmla="*/ 63624193 h 510"/>
              <a:gd name="T46" fmla="*/ 59906106 w 602"/>
              <a:gd name="T47" fmla="*/ 66362251 h 510"/>
              <a:gd name="T48" fmla="*/ 58992444 w 602"/>
              <a:gd name="T49" fmla="*/ 66362251 h 510"/>
              <a:gd name="T50" fmla="*/ 18402578 w 602"/>
              <a:gd name="T51" fmla="*/ 66362251 h 510"/>
              <a:gd name="T52" fmla="*/ 18402578 w 602"/>
              <a:gd name="T53" fmla="*/ 66362251 h 510"/>
              <a:gd name="T54" fmla="*/ 14747930 w 602"/>
              <a:gd name="T55" fmla="*/ 63624193 h 510"/>
              <a:gd name="T56" fmla="*/ 3654287 w 602"/>
              <a:gd name="T57" fmla="*/ 32203145 h 510"/>
              <a:gd name="T58" fmla="*/ 3654287 w 602"/>
              <a:gd name="T59" fmla="*/ 24902140 h 510"/>
              <a:gd name="T60" fmla="*/ 30409884 w 602"/>
              <a:gd name="T61" fmla="*/ 24902140 h 510"/>
              <a:gd name="T62" fmla="*/ 36021913 w 602"/>
              <a:gd name="T63" fmla="*/ 55280034 h 510"/>
              <a:gd name="T64" fmla="*/ 43330846 w 602"/>
              <a:gd name="T65" fmla="*/ 55280034 h 510"/>
              <a:gd name="T66" fmla="*/ 39676199 w 602"/>
              <a:gd name="T67" fmla="*/ 32203145 h 510"/>
              <a:gd name="T68" fmla="*/ 36021913 w 602"/>
              <a:gd name="T69" fmla="*/ 55280034 h 510"/>
              <a:gd name="T70" fmla="*/ 28582560 w 602"/>
              <a:gd name="T71" fmla="*/ 35984357 h 510"/>
              <a:gd name="T72" fmla="*/ 21143202 w 602"/>
              <a:gd name="T73" fmla="*/ 35984357 h 510"/>
              <a:gd name="T74" fmla="*/ 24928274 w 602"/>
              <a:gd name="T75" fmla="*/ 58930536 h 510"/>
              <a:gd name="T76" fmla="*/ 28582560 w 602"/>
              <a:gd name="T77" fmla="*/ 35984357 h 51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602"/>
              <a:gd name="T118" fmla="*/ 0 h 510"/>
              <a:gd name="T119" fmla="*/ 602 w 602"/>
              <a:gd name="T120" fmla="*/ 510 h 51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602" h="510">
                <a:moveTo>
                  <a:pt x="480" y="318"/>
                </a:moveTo>
                <a:lnTo>
                  <a:pt x="480" y="318"/>
                </a:lnTo>
                <a:cubicBezTo>
                  <a:pt x="410" y="318"/>
                  <a:pt x="360" y="269"/>
                  <a:pt x="360" y="198"/>
                </a:cubicBezTo>
                <a:cubicBezTo>
                  <a:pt x="360" y="127"/>
                  <a:pt x="410" y="78"/>
                  <a:pt x="480" y="78"/>
                </a:cubicBezTo>
                <a:cubicBezTo>
                  <a:pt x="551" y="78"/>
                  <a:pt x="601" y="127"/>
                  <a:pt x="601" y="198"/>
                </a:cubicBezTo>
                <a:cubicBezTo>
                  <a:pt x="601" y="269"/>
                  <a:pt x="551" y="318"/>
                  <a:pt x="480" y="318"/>
                </a:cubicBezTo>
                <a:close/>
                <a:moveTo>
                  <a:pt x="537" y="170"/>
                </a:moveTo>
                <a:lnTo>
                  <a:pt x="537" y="170"/>
                </a:lnTo>
                <a:cubicBezTo>
                  <a:pt x="424" y="170"/>
                  <a:pt x="424" y="170"/>
                  <a:pt x="424" y="170"/>
                </a:cubicBezTo>
                <a:cubicBezTo>
                  <a:pt x="410" y="170"/>
                  <a:pt x="396" y="184"/>
                  <a:pt x="396" y="198"/>
                </a:cubicBezTo>
                <a:cubicBezTo>
                  <a:pt x="396" y="212"/>
                  <a:pt x="410" y="226"/>
                  <a:pt x="424" y="226"/>
                </a:cubicBezTo>
                <a:cubicBezTo>
                  <a:pt x="537" y="226"/>
                  <a:pt x="537" y="226"/>
                  <a:pt x="537" y="226"/>
                </a:cubicBezTo>
                <a:cubicBezTo>
                  <a:pt x="551" y="226"/>
                  <a:pt x="565" y="212"/>
                  <a:pt x="565" y="198"/>
                </a:cubicBezTo>
                <a:cubicBezTo>
                  <a:pt x="565" y="184"/>
                  <a:pt x="551" y="170"/>
                  <a:pt x="537" y="170"/>
                </a:cubicBezTo>
                <a:close/>
                <a:moveTo>
                  <a:pt x="367" y="99"/>
                </a:moveTo>
                <a:lnTo>
                  <a:pt x="367" y="99"/>
                </a:lnTo>
                <a:cubicBezTo>
                  <a:pt x="332" y="42"/>
                  <a:pt x="332" y="42"/>
                  <a:pt x="332" y="42"/>
                </a:cubicBezTo>
                <a:cubicBezTo>
                  <a:pt x="332" y="35"/>
                  <a:pt x="332" y="35"/>
                  <a:pt x="332" y="28"/>
                </a:cubicBezTo>
                <a:cubicBezTo>
                  <a:pt x="332" y="14"/>
                  <a:pt x="339" y="0"/>
                  <a:pt x="360" y="0"/>
                </a:cubicBezTo>
                <a:cubicBezTo>
                  <a:pt x="367" y="0"/>
                  <a:pt x="382" y="7"/>
                  <a:pt x="382" y="14"/>
                </a:cubicBezTo>
                <a:cubicBezTo>
                  <a:pt x="410" y="63"/>
                  <a:pt x="410" y="63"/>
                  <a:pt x="410" y="63"/>
                </a:cubicBezTo>
                <a:cubicBezTo>
                  <a:pt x="396" y="71"/>
                  <a:pt x="374" y="85"/>
                  <a:pt x="367" y="99"/>
                </a:cubicBezTo>
                <a:close/>
                <a:moveTo>
                  <a:pt x="269" y="42"/>
                </a:moveTo>
                <a:lnTo>
                  <a:pt x="269" y="42"/>
                </a:lnTo>
                <a:cubicBezTo>
                  <a:pt x="205" y="163"/>
                  <a:pt x="205" y="163"/>
                  <a:pt x="205" y="163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219" y="14"/>
                  <a:pt x="219" y="14"/>
                  <a:pt x="219" y="14"/>
                </a:cubicBezTo>
                <a:cubicBezTo>
                  <a:pt x="226" y="7"/>
                  <a:pt x="233" y="0"/>
                  <a:pt x="247" y="0"/>
                </a:cubicBezTo>
                <a:cubicBezTo>
                  <a:pt x="261" y="0"/>
                  <a:pt x="276" y="14"/>
                  <a:pt x="276" y="28"/>
                </a:cubicBezTo>
                <a:cubicBezTo>
                  <a:pt x="276" y="35"/>
                  <a:pt x="269" y="35"/>
                  <a:pt x="269" y="42"/>
                </a:cubicBezTo>
                <a:close/>
                <a:moveTo>
                  <a:pt x="233" y="191"/>
                </a:moveTo>
                <a:lnTo>
                  <a:pt x="233" y="191"/>
                </a:lnTo>
                <a:cubicBezTo>
                  <a:pt x="332" y="191"/>
                  <a:pt x="332" y="191"/>
                  <a:pt x="332" y="191"/>
                </a:cubicBezTo>
                <a:lnTo>
                  <a:pt x="332" y="198"/>
                </a:lnTo>
                <a:cubicBezTo>
                  <a:pt x="332" y="247"/>
                  <a:pt x="353" y="290"/>
                  <a:pt x="389" y="318"/>
                </a:cubicBezTo>
                <a:cubicBezTo>
                  <a:pt x="389" y="424"/>
                  <a:pt x="389" y="424"/>
                  <a:pt x="389" y="424"/>
                </a:cubicBezTo>
                <a:cubicBezTo>
                  <a:pt x="389" y="438"/>
                  <a:pt x="396" y="452"/>
                  <a:pt x="417" y="452"/>
                </a:cubicBezTo>
                <a:cubicBezTo>
                  <a:pt x="431" y="452"/>
                  <a:pt x="445" y="438"/>
                  <a:pt x="445" y="424"/>
                </a:cubicBezTo>
                <a:cubicBezTo>
                  <a:pt x="445" y="346"/>
                  <a:pt x="445" y="346"/>
                  <a:pt x="445" y="346"/>
                </a:cubicBezTo>
                <a:cubicBezTo>
                  <a:pt x="452" y="346"/>
                  <a:pt x="466" y="346"/>
                  <a:pt x="480" y="346"/>
                </a:cubicBezTo>
                <a:cubicBezTo>
                  <a:pt x="495" y="346"/>
                  <a:pt x="509" y="346"/>
                  <a:pt x="523" y="339"/>
                </a:cubicBezTo>
                <a:cubicBezTo>
                  <a:pt x="487" y="488"/>
                  <a:pt x="487" y="488"/>
                  <a:pt x="487" y="488"/>
                </a:cubicBezTo>
                <a:cubicBezTo>
                  <a:pt x="487" y="502"/>
                  <a:pt x="473" y="509"/>
                  <a:pt x="459" y="509"/>
                </a:cubicBezTo>
                <a:cubicBezTo>
                  <a:pt x="452" y="509"/>
                  <a:pt x="452" y="509"/>
                  <a:pt x="452" y="509"/>
                </a:cubicBezTo>
                <a:cubicBezTo>
                  <a:pt x="141" y="509"/>
                  <a:pt x="141" y="509"/>
                  <a:pt x="141" y="509"/>
                </a:cubicBezTo>
                <a:cubicBezTo>
                  <a:pt x="127" y="509"/>
                  <a:pt x="120" y="502"/>
                  <a:pt x="113" y="488"/>
                </a:cubicBezTo>
                <a:cubicBezTo>
                  <a:pt x="56" y="247"/>
                  <a:pt x="56" y="247"/>
                  <a:pt x="56" y="247"/>
                </a:cubicBezTo>
                <a:cubicBezTo>
                  <a:pt x="28" y="247"/>
                  <a:pt x="28" y="247"/>
                  <a:pt x="28" y="247"/>
                </a:cubicBezTo>
                <a:cubicBezTo>
                  <a:pt x="14" y="247"/>
                  <a:pt x="0" y="233"/>
                  <a:pt x="0" y="219"/>
                </a:cubicBezTo>
                <a:cubicBezTo>
                  <a:pt x="0" y="198"/>
                  <a:pt x="14" y="191"/>
                  <a:pt x="28" y="191"/>
                </a:cubicBezTo>
                <a:cubicBezTo>
                  <a:pt x="134" y="191"/>
                  <a:pt x="134" y="191"/>
                  <a:pt x="134" y="191"/>
                </a:cubicBezTo>
                <a:cubicBezTo>
                  <a:pt x="233" y="191"/>
                  <a:pt x="233" y="191"/>
                  <a:pt x="233" y="191"/>
                </a:cubicBezTo>
                <a:close/>
                <a:moveTo>
                  <a:pt x="276" y="424"/>
                </a:moveTo>
                <a:lnTo>
                  <a:pt x="276" y="424"/>
                </a:lnTo>
                <a:cubicBezTo>
                  <a:pt x="276" y="438"/>
                  <a:pt x="283" y="452"/>
                  <a:pt x="304" y="452"/>
                </a:cubicBezTo>
                <a:cubicBezTo>
                  <a:pt x="318" y="452"/>
                  <a:pt x="332" y="438"/>
                  <a:pt x="332" y="424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332" y="254"/>
                  <a:pt x="318" y="247"/>
                  <a:pt x="304" y="247"/>
                </a:cubicBezTo>
                <a:cubicBezTo>
                  <a:pt x="283" y="247"/>
                  <a:pt x="276" y="254"/>
                  <a:pt x="276" y="276"/>
                </a:cubicBezTo>
                <a:lnTo>
                  <a:pt x="276" y="424"/>
                </a:lnTo>
                <a:close/>
                <a:moveTo>
                  <a:pt x="219" y="276"/>
                </a:moveTo>
                <a:lnTo>
                  <a:pt x="219" y="276"/>
                </a:lnTo>
                <a:cubicBezTo>
                  <a:pt x="219" y="254"/>
                  <a:pt x="205" y="247"/>
                  <a:pt x="191" y="247"/>
                </a:cubicBezTo>
                <a:cubicBezTo>
                  <a:pt x="169" y="247"/>
                  <a:pt x="162" y="254"/>
                  <a:pt x="162" y="276"/>
                </a:cubicBezTo>
                <a:cubicBezTo>
                  <a:pt x="162" y="424"/>
                  <a:pt x="162" y="424"/>
                  <a:pt x="162" y="424"/>
                </a:cubicBezTo>
                <a:cubicBezTo>
                  <a:pt x="162" y="438"/>
                  <a:pt x="169" y="452"/>
                  <a:pt x="191" y="452"/>
                </a:cubicBezTo>
                <a:cubicBezTo>
                  <a:pt x="205" y="452"/>
                  <a:pt x="219" y="438"/>
                  <a:pt x="219" y="424"/>
                </a:cubicBezTo>
                <a:lnTo>
                  <a:pt x="219" y="2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Freeform 112">
            <a:extLst>
              <a:ext uri="{FF2B5EF4-FFF2-40B4-BE49-F238E27FC236}">
                <a16:creationId xmlns:a16="http://schemas.microsoft.com/office/drawing/2014/main" id="{F0466E72-D699-496F-8D27-A367FBFB3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2599806"/>
            <a:ext cx="215900" cy="184150"/>
          </a:xfrm>
          <a:custGeom>
            <a:avLst/>
            <a:gdLst>
              <a:gd name="T0" fmla="*/ 61941384 w 601"/>
              <a:gd name="T1" fmla="*/ 41460110 h 510"/>
              <a:gd name="T2" fmla="*/ 61941384 w 601"/>
              <a:gd name="T3" fmla="*/ 10169413 h 510"/>
              <a:gd name="T4" fmla="*/ 61941384 w 601"/>
              <a:gd name="T5" fmla="*/ 41460110 h 510"/>
              <a:gd name="T6" fmla="*/ 69297069 w 601"/>
              <a:gd name="T7" fmla="*/ 22164078 h 510"/>
              <a:gd name="T8" fmla="*/ 65683889 w 601"/>
              <a:gd name="T9" fmla="*/ 18383226 h 510"/>
              <a:gd name="T10" fmla="*/ 58328204 w 601"/>
              <a:gd name="T11" fmla="*/ 18383226 h 510"/>
              <a:gd name="T12" fmla="*/ 54715024 w 601"/>
              <a:gd name="T13" fmla="*/ 22164078 h 510"/>
              <a:gd name="T14" fmla="*/ 54715024 w 601"/>
              <a:gd name="T15" fmla="*/ 29465449 h 510"/>
              <a:gd name="T16" fmla="*/ 58328204 w 601"/>
              <a:gd name="T17" fmla="*/ 33115951 h 510"/>
              <a:gd name="T18" fmla="*/ 65683889 w 601"/>
              <a:gd name="T19" fmla="*/ 33115951 h 510"/>
              <a:gd name="T20" fmla="*/ 69297069 w 601"/>
              <a:gd name="T21" fmla="*/ 29465449 h 510"/>
              <a:gd name="T22" fmla="*/ 69297069 w 601"/>
              <a:gd name="T23" fmla="*/ 22164078 h 510"/>
              <a:gd name="T24" fmla="*/ 46456212 w 601"/>
              <a:gd name="T25" fmla="*/ 12907473 h 510"/>
              <a:gd name="T26" fmla="*/ 42842673 w 601"/>
              <a:gd name="T27" fmla="*/ 5475755 h 510"/>
              <a:gd name="T28" fmla="*/ 45552737 w 601"/>
              <a:gd name="T29" fmla="*/ 0 h 510"/>
              <a:gd name="T30" fmla="*/ 49165929 w 601"/>
              <a:gd name="T31" fmla="*/ 1825252 h 510"/>
              <a:gd name="T32" fmla="*/ 46456212 w 601"/>
              <a:gd name="T33" fmla="*/ 12907473 h 510"/>
              <a:gd name="T34" fmla="*/ 34583872 w 601"/>
              <a:gd name="T35" fmla="*/ 5475755 h 510"/>
              <a:gd name="T36" fmla="*/ 18195231 w 601"/>
              <a:gd name="T37" fmla="*/ 21251633 h 510"/>
              <a:gd name="T38" fmla="*/ 28260627 w 601"/>
              <a:gd name="T39" fmla="*/ 1825252 h 510"/>
              <a:gd name="T40" fmla="*/ 34583872 w 601"/>
              <a:gd name="T41" fmla="*/ 3650503 h 510"/>
              <a:gd name="T42" fmla="*/ 29164102 w 601"/>
              <a:gd name="T43" fmla="*/ 24902140 h 510"/>
              <a:gd name="T44" fmla="*/ 41939557 w 601"/>
              <a:gd name="T45" fmla="*/ 24902140 h 510"/>
              <a:gd name="T46" fmla="*/ 49165929 w 601"/>
              <a:gd name="T47" fmla="*/ 41460110 h 510"/>
              <a:gd name="T48" fmla="*/ 52908433 w 601"/>
              <a:gd name="T49" fmla="*/ 58930536 h 510"/>
              <a:gd name="T50" fmla="*/ 56521614 w 601"/>
              <a:gd name="T51" fmla="*/ 45110612 h 510"/>
              <a:gd name="T52" fmla="*/ 67490479 w 601"/>
              <a:gd name="T53" fmla="*/ 44198167 h 510"/>
              <a:gd name="T54" fmla="*/ 62844859 w 601"/>
              <a:gd name="T55" fmla="*/ 63624193 h 510"/>
              <a:gd name="T56" fmla="*/ 59231678 w 601"/>
              <a:gd name="T57" fmla="*/ 66362251 h 510"/>
              <a:gd name="T58" fmla="*/ 57424729 w 601"/>
              <a:gd name="T59" fmla="*/ 66362251 h 510"/>
              <a:gd name="T60" fmla="*/ 18195231 w 601"/>
              <a:gd name="T61" fmla="*/ 66362251 h 510"/>
              <a:gd name="T62" fmla="*/ 18195231 w 601"/>
              <a:gd name="T63" fmla="*/ 66362251 h 510"/>
              <a:gd name="T64" fmla="*/ 14582051 w 601"/>
              <a:gd name="T65" fmla="*/ 63624193 h 510"/>
              <a:gd name="T66" fmla="*/ 3613182 w 601"/>
              <a:gd name="T67" fmla="*/ 32203145 h 510"/>
              <a:gd name="T68" fmla="*/ 3613182 w 601"/>
              <a:gd name="T69" fmla="*/ 24902140 h 510"/>
              <a:gd name="T70" fmla="*/ 29164102 w 601"/>
              <a:gd name="T71" fmla="*/ 24902140 h 510"/>
              <a:gd name="T72" fmla="*/ 34583872 w 601"/>
              <a:gd name="T73" fmla="*/ 55280034 h 510"/>
              <a:gd name="T74" fmla="*/ 41939557 w 601"/>
              <a:gd name="T75" fmla="*/ 55280034 h 510"/>
              <a:gd name="T76" fmla="*/ 38326377 w 601"/>
              <a:gd name="T77" fmla="*/ 32203145 h 510"/>
              <a:gd name="T78" fmla="*/ 34583872 w 601"/>
              <a:gd name="T79" fmla="*/ 55280034 h 510"/>
              <a:gd name="T80" fmla="*/ 27357512 w 601"/>
              <a:gd name="T81" fmla="*/ 35984357 h 510"/>
              <a:gd name="T82" fmla="*/ 20001821 w 601"/>
              <a:gd name="T83" fmla="*/ 35984357 h 510"/>
              <a:gd name="T84" fmla="*/ 23615007 w 601"/>
              <a:gd name="T85" fmla="*/ 58930536 h 510"/>
              <a:gd name="T86" fmla="*/ 27357512 w 601"/>
              <a:gd name="T87" fmla="*/ 35984357 h 51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1"/>
              <a:gd name="T133" fmla="*/ 0 h 510"/>
              <a:gd name="T134" fmla="*/ 601 w 601"/>
              <a:gd name="T135" fmla="*/ 510 h 51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1" h="510">
                <a:moveTo>
                  <a:pt x="480" y="318"/>
                </a:moveTo>
                <a:lnTo>
                  <a:pt x="480" y="318"/>
                </a:lnTo>
                <a:cubicBezTo>
                  <a:pt x="410" y="318"/>
                  <a:pt x="353" y="269"/>
                  <a:pt x="353" y="198"/>
                </a:cubicBezTo>
                <a:cubicBezTo>
                  <a:pt x="353" y="127"/>
                  <a:pt x="410" y="78"/>
                  <a:pt x="480" y="78"/>
                </a:cubicBezTo>
                <a:cubicBezTo>
                  <a:pt x="544" y="78"/>
                  <a:pt x="600" y="127"/>
                  <a:pt x="600" y="198"/>
                </a:cubicBezTo>
                <a:cubicBezTo>
                  <a:pt x="600" y="269"/>
                  <a:pt x="544" y="318"/>
                  <a:pt x="480" y="318"/>
                </a:cubicBezTo>
                <a:close/>
                <a:moveTo>
                  <a:pt x="537" y="170"/>
                </a:moveTo>
                <a:lnTo>
                  <a:pt x="537" y="170"/>
                </a:lnTo>
                <a:cubicBezTo>
                  <a:pt x="509" y="170"/>
                  <a:pt x="509" y="170"/>
                  <a:pt x="509" y="170"/>
                </a:cubicBezTo>
                <a:cubicBezTo>
                  <a:pt x="509" y="141"/>
                  <a:pt x="509" y="141"/>
                  <a:pt x="509" y="141"/>
                </a:cubicBezTo>
                <a:cubicBezTo>
                  <a:pt x="509" y="127"/>
                  <a:pt x="494" y="113"/>
                  <a:pt x="480" y="113"/>
                </a:cubicBezTo>
                <a:cubicBezTo>
                  <a:pt x="459" y="113"/>
                  <a:pt x="452" y="127"/>
                  <a:pt x="452" y="141"/>
                </a:cubicBezTo>
                <a:cubicBezTo>
                  <a:pt x="452" y="170"/>
                  <a:pt x="452" y="170"/>
                  <a:pt x="452" y="170"/>
                </a:cubicBezTo>
                <a:cubicBezTo>
                  <a:pt x="424" y="170"/>
                  <a:pt x="424" y="170"/>
                  <a:pt x="424" y="170"/>
                </a:cubicBezTo>
                <a:cubicBezTo>
                  <a:pt x="403" y="170"/>
                  <a:pt x="396" y="184"/>
                  <a:pt x="396" y="198"/>
                </a:cubicBezTo>
                <a:cubicBezTo>
                  <a:pt x="396" y="212"/>
                  <a:pt x="403" y="226"/>
                  <a:pt x="424" y="226"/>
                </a:cubicBezTo>
                <a:cubicBezTo>
                  <a:pt x="452" y="226"/>
                  <a:pt x="452" y="226"/>
                  <a:pt x="452" y="226"/>
                </a:cubicBezTo>
                <a:cubicBezTo>
                  <a:pt x="452" y="254"/>
                  <a:pt x="452" y="254"/>
                  <a:pt x="452" y="254"/>
                </a:cubicBezTo>
                <a:cubicBezTo>
                  <a:pt x="452" y="269"/>
                  <a:pt x="459" y="283"/>
                  <a:pt x="480" y="283"/>
                </a:cubicBezTo>
                <a:cubicBezTo>
                  <a:pt x="494" y="283"/>
                  <a:pt x="509" y="269"/>
                  <a:pt x="509" y="254"/>
                </a:cubicBezTo>
                <a:cubicBezTo>
                  <a:pt x="509" y="226"/>
                  <a:pt x="509" y="226"/>
                  <a:pt x="509" y="226"/>
                </a:cubicBezTo>
                <a:cubicBezTo>
                  <a:pt x="537" y="226"/>
                  <a:pt x="537" y="226"/>
                  <a:pt x="537" y="226"/>
                </a:cubicBezTo>
                <a:cubicBezTo>
                  <a:pt x="551" y="226"/>
                  <a:pt x="565" y="212"/>
                  <a:pt x="565" y="198"/>
                </a:cubicBezTo>
                <a:cubicBezTo>
                  <a:pt x="565" y="184"/>
                  <a:pt x="551" y="170"/>
                  <a:pt x="537" y="170"/>
                </a:cubicBezTo>
                <a:close/>
                <a:moveTo>
                  <a:pt x="360" y="99"/>
                </a:moveTo>
                <a:lnTo>
                  <a:pt x="360" y="99"/>
                </a:lnTo>
                <a:cubicBezTo>
                  <a:pt x="332" y="42"/>
                  <a:pt x="332" y="42"/>
                  <a:pt x="332" y="42"/>
                </a:cubicBezTo>
                <a:cubicBezTo>
                  <a:pt x="332" y="35"/>
                  <a:pt x="325" y="35"/>
                  <a:pt x="325" y="28"/>
                </a:cubicBezTo>
                <a:cubicBezTo>
                  <a:pt x="325" y="14"/>
                  <a:pt x="339" y="0"/>
                  <a:pt x="353" y="0"/>
                </a:cubicBezTo>
                <a:cubicBezTo>
                  <a:pt x="367" y="0"/>
                  <a:pt x="374" y="7"/>
                  <a:pt x="381" y="14"/>
                </a:cubicBezTo>
                <a:cubicBezTo>
                  <a:pt x="410" y="63"/>
                  <a:pt x="410" y="63"/>
                  <a:pt x="410" y="63"/>
                </a:cubicBezTo>
                <a:cubicBezTo>
                  <a:pt x="389" y="71"/>
                  <a:pt x="374" y="85"/>
                  <a:pt x="360" y="99"/>
                </a:cubicBezTo>
                <a:close/>
                <a:moveTo>
                  <a:pt x="268" y="42"/>
                </a:moveTo>
                <a:lnTo>
                  <a:pt x="268" y="42"/>
                </a:lnTo>
                <a:cubicBezTo>
                  <a:pt x="205" y="163"/>
                  <a:pt x="205" y="163"/>
                  <a:pt x="205" y="163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219" y="14"/>
                  <a:pt x="219" y="14"/>
                  <a:pt x="219" y="14"/>
                </a:cubicBezTo>
                <a:cubicBezTo>
                  <a:pt x="219" y="7"/>
                  <a:pt x="233" y="0"/>
                  <a:pt x="240" y="0"/>
                </a:cubicBezTo>
                <a:cubicBezTo>
                  <a:pt x="261" y="0"/>
                  <a:pt x="268" y="14"/>
                  <a:pt x="268" y="28"/>
                </a:cubicBezTo>
                <a:cubicBezTo>
                  <a:pt x="268" y="35"/>
                  <a:pt x="268" y="35"/>
                  <a:pt x="268" y="42"/>
                </a:cubicBezTo>
                <a:close/>
                <a:moveTo>
                  <a:pt x="226" y="191"/>
                </a:moveTo>
                <a:lnTo>
                  <a:pt x="226" y="191"/>
                </a:lnTo>
                <a:cubicBezTo>
                  <a:pt x="325" y="191"/>
                  <a:pt x="325" y="191"/>
                  <a:pt x="325" y="191"/>
                </a:cubicBezTo>
                <a:lnTo>
                  <a:pt x="325" y="198"/>
                </a:lnTo>
                <a:cubicBezTo>
                  <a:pt x="325" y="247"/>
                  <a:pt x="346" y="290"/>
                  <a:pt x="381" y="318"/>
                </a:cubicBezTo>
                <a:cubicBezTo>
                  <a:pt x="381" y="424"/>
                  <a:pt x="381" y="424"/>
                  <a:pt x="381" y="424"/>
                </a:cubicBezTo>
                <a:cubicBezTo>
                  <a:pt x="381" y="438"/>
                  <a:pt x="396" y="452"/>
                  <a:pt x="410" y="452"/>
                </a:cubicBezTo>
                <a:cubicBezTo>
                  <a:pt x="431" y="452"/>
                  <a:pt x="438" y="438"/>
                  <a:pt x="438" y="424"/>
                </a:cubicBezTo>
                <a:cubicBezTo>
                  <a:pt x="438" y="346"/>
                  <a:pt x="438" y="346"/>
                  <a:pt x="438" y="346"/>
                </a:cubicBezTo>
                <a:cubicBezTo>
                  <a:pt x="452" y="346"/>
                  <a:pt x="466" y="346"/>
                  <a:pt x="480" y="346"/>
                </a:cubicBezTo>
                <a:cubicBezTo>
                  <a:pt x="494" y="346"/>
                  <a:pt x="509" y="346"/>
                  <a:pt x="523" y="339"/>
                </a:cubicBezTo>
                <a:cubicBezTo>
                  <a:pt x="487" y="488"/>
                  <a:pt x="487" y="488"/>
                  <a:pt x="487" y="488"/>
                </a:cubicBezTo>
                <a:cubicBezTo>
                  <a:pt x="480" y="502"/>
                  <a:pt x="473" y="509"/>
                  <a:pt x="459" y="509"/>
                </a:cubicBezTo>
                <a:cubicBezTo>
                  <a:pt x="452" y="509"/>
                  <a:pt x="452" y="509"/>
                  <a:pt x="452" y="509"/>
                </a:cubicBezTo>
                <a:cubicBezTo>
                  <a:pt x="445" y="509"/>
                  <a:pt x="445" y="509"/>
                  <a:pt x="445" y="509"/>
                </a:cubicBezTo>
                <a:cubicBezTo>
                  <a:pt x="141" y="509"/>
                  <a:pt x="141" y="509"/>
                  <a:pt x="141" y="509"/>
                </a:cubicBezTo>
                <a:cubicBezTo>
                  <a:pt x="127" y="509"/>
                  <a:pt x="113" y="502"/>
                  <a:pt x="113" y="488"/>
                </a:cubicBezTo>
                <a:cubicBezTo>
                  <a:pt x="49" y="247"/>
                  <a:pt x="49" y="247"/>
                  <a:pt x="49" y="247"/>
                </a:cubicBezTo>
                <a:cubicBezTo>
                  <a:pt x="28" y="247"/>
                  <a:pt x="28" y="247"/>
                  <a:pt x="28" y="247"/>
                </a:cubicBezTo>
                <a:cubicBezTo>
                  <a:pt x="7" y="247"/>
                  <a:pt x="0" y="233"/>
                  <a:pt x="0" y="219"/>
                </a:cubicBezTo>
                <a:cubicBezTo>
                  <a:pt x="0" y="198"/>
                  <a:pt x="7" y="191"/>
                  <a:pt x="28" y="191"/>
                </a:cubicBezTo>
                <a:cubicBezTo>
                  <a:pt x="134" y="191"/>
                  <a:pt x="134" y="191"/>
                  <a:pt x="134" y="191"/>
                </a:cubicBezTo>
                <a:cubicBezTo>
                  <a:pt x="226" y="191"/>
                  <a:pt x="226" y="191"/>
                  <a:pt x="226" y="191"/>
                </a:cubicBezTo>
                <a:close/>
                <a:moveTo>
                  <a:pt x="268" y="424"/>
                </a:moveTo>
                <a:lnTo>
                  <a:pt x="268" y="424"/>
                </a:lnTo>
                <a:cubicBezTo>
                  <a:pt x="268" y="438"/>
                  <a:pt x="283" y="452"/>
                  <a:pt x="297" y="452"/>
                </a:cubicBezTo>
                <a:cubicBezTo>
                  <a:pt x="318" y="452"/>
                  <a:pt x="325" y="438"/>
                  <a:pt x="325" y="424"/>
                </a:cubicBezTo>
                <a:cubicBezTo>
                  <a:pt x="325" y="276"/>
                  <a:pt x="325" y="276"/>
                  <a:pt x="325" y="276"/>
                </a:cubicBezTo>
                <a:cubicBezTo>
                  <a:pt x="325" y="254"/>
                  <a:pt x="318" y="247"/>
                  <a:pt x="297" y="247"/>
                </a:cubicBezTo>
                <a:cubicBezTo>
                  <a:pt x="283" y="247"/>
                  <a:pt x="268" y="254"/>
                  <a:pt x="268" y="276"/>
                </a:cubicBezTo>
                <a:lnTo>
                  <a:pt x="268" y="424"/>
                </a:lnTo>
                <a:close/>
                <a:moveTo>
                  <a:pt x="212" y="276"/>
                </a:moveTo>
                <a:lnTo>
                  <a:pt x="212" y="276"/>
                </a:lnTo>
                <a:cubicBezTo>
                  <a:pt x="212" y="254"/>
                  <a:pt x="205" y="247"/>
                  <a:pt x="183" y="247"/>
                </a:cubicBezTo>
                <a:cubicBezTo>
                  <a:pt x="169" y="247"/>
                  <a:pt x="155" y="254"/>
                  <a:pt x="155" y="276"/>
                </a:cubicBezTo>
                <a:cubicBezTo>
                  <a:pt x="155" y="424"/>
                  <a:pt x="155" y="424"/>
                  <a:pt x="155" y="424"/>
                </a:cubicBezTo>
                <a:cubicBezTo>
                  <a:pt x="155" y="438"/>
                  <a:pt x="169" y="452"/>
                  <a:pt x="183" y="452"/>
                </a:cubicBezTo>
                <a:cubicBezTo>
                  <a:pt x="205" y="452"/>
                  <a:pt x="212" y="438"/>
                  <a:pt x="212" y="424"/>
                </a:cubicBezTo>
                <a:lnTo>
                  <a:pt x="212" y="2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Freeform 113">
            <a:extLst>
              <a:ext uri="{FF2B5EF4-FFF2-40B4-BE49-F238E27FC236}">
                <a16:creationId xmlns:a16="http://schemas.microsoft.com/office/drawing/2014/main" id="{F9226A95-2FB7-46EC-9669-6F27EF26B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2599806"/>
            <a:ext cx="219075" cy="184150"/>
          </a:xfrm>
          <a:custGeom>
            <a:avLst/>
            <a:gdLst>
              <a:gd name="T0" fmla="*/ 78804655 w 608"/>
              <a:gd name="T1" fmla="*/ 27640198 h 510"/>
              <a:gd name="T2" fmla="*/ 78804655 w 608"/>
              <a:gd name="T3" fmla="*/ 28552642 h 510"/>
              <a:gd name="T4" fmla="*/ 78804655 w 608"/>
              <a:gd name="T5" fmla="*/ 28552642 h 510"/>
              <a:gd name="T6" fmla="*/ 75169381 w 608"/>
              <a:gd name="T7" fmla="*/ 32203145 h 510"/>
              <a:gd name="T8" fmla="*/ 64134203 w 608"/>
              <a:gd name="T9" fmla="*/ 63624193 h 510"/>
              <a:gd name="T10" fmla="*/ 60498929 w 608"/>
              <a:gd name="T11" fmla="*/ 66362251 h 510"/>
              <a:gd name="T12" fmla="*/ 60498929 w 608"/>
              <a:gd name="T13" fmla="*/ 66362251 h 510"/>
              <a:gd name="T14" fmla="*/ 58681472 w 608"/>
              <a:gd name="T15" fmla="*/ 66362251 h 510"/>
              <a:gd name="T16" fmla="*/ 18305372 w 608"/>
              <a:gd name="T17" fmla="*/ 66362251 h 510"/>
              <a:gd name="T18" fmla="*/ 18305372 w 608"/>
              <a:gd name="T19" fmla="*/ 66362251 h 510"/>
              <a:gd name="T20" fmla="*/ 14670458 w 608"/>
              <a:gd name="T21" fmla="*/ 63624193 h 510"/>
              <a:gd name="T22" fmla="*/ 3635276 w 608"/>
              <a:gd name="T23" fmla="*/ 32203145 h 510"/>
              <a:gd name="T24" fmla="*/ 3635276 w 608"/>
              <a:gd name="T25" fmla="*/ 24902140 h 510"/>
              <a:gd name="T26" fmla="*/ 18305372 w 608"/>
              <a:gd name="T27" fmla="*/ 24902140 h 510"/>
              <a:gd name="T28" fmla="*/ 30249645 w 608"/>
              <a:gd name="T29" fmla="*/ 24902140 h 510"/>
              <a:gd name="T30" fmla="*/ 45828825 w 608"/>
              <a:gd name="T31" fmla="*/ 24902140 h 510"/>
              <a:gd name="T32" fmla="*/ 55046197 w 608"/>
              <a:gd name="T33" fmla="*/ 24902140 h 510"/>
              <a:gd name="T34" fmla="*/ 60498929 w 608"/>
              <a:gd name="T35" fmla="*/ 24902140 h 510"/>
              <a:gd name="T36" fmla="*/ 75169381 w 608"/>
              <a:gd name="T37" fmla="*/ 24902140 h 510"/>
              <a:gd name="T38" fmla="*/ 75169381 w 608"/>
              <a:gd name="T39" fmla="*/ 24902140 h 510"/>
              <a:gd name="T40" fmla="*/ 28431827 w 608"/>
              <a:gd name="T41" fmla="*/ 35984357 h 510"/>
              <a:gd name="T42" fmla="*/ 24666837 w 608"/>
              <a:gd name="T43" fmla="*/ 32203145 h 510"/>
              <a:gd name="T44" fmla="*/ 21031918 w 608"/>
              <a:gd name="T45" fmla="*/ 55280034 h 510"/>
              <a:gd name="T46" fmla="*/ 28431827 w 608"/>
              <a:gd name="T47" fmla="*/ 55280034 h 510"/>
              <a:gd name="T48" fmla="*/ 43102280 w 608"/>
              <a:gd name="T49" fmla="*/ 35984357 h 510"/>
              <a:gd name="T50" fmla="*/ 39467366 w 608"/>
              <a:gd name="T51" fmla="*/ 32203145 h 510"/>
              <a:gd name="T52" fmla="*/ 35702376 w 608"/>
              <a:gd name="T53" fmla="*/ 55280034 h 510"/>
              <a:gd name="T54" fmla="*/ 43102280 w 608"/>
              <a:gd name="T55" fmla="*/ 55280034 h 510"/>
              <a:gd name="T56" fmla="*/ 57772743 w 608"/>
              <a:gd name="T57" fmla="*/ 35984357 h 510"/>
              <a:gd name="T58" fmla="*/ 54137469 w 608"/>
              <a:gd name="T59" fmla="*/ 32203145 h 510"/>
              <a:gd name="T60" fmla="*/ 50372479 w 608"/>
              <a:gd name="T61" fmla="*/ 55280034 h 510"/>
              <a:gd name="T62" fmla="*/ 57772743 w 608"/>
              <a:gd name="T63" fmla="*/ 55280034 h 510"/>
              <a:gd name="T64" fmla="*/ 44011008 w 608"/>
              <a:gd name="T65" fmla="*/ 5475755 h 510"/>
              <a:gd name="T66" fmla="*/ 44011008 w 608"/>
              <a:gd name="T67" fmla="*/ 5475755 h 510"/>
              <a:gd name="T68" fmla="*/ 46737554 w 608"/>
              <a:gd name="T69" fmla="*/ 0 h 510"/>
              <a:gd name="T70" fmla="*/ 50372479 w 608"/>
              <a:gd name="T71" fmla="*/ 1825252 h 510"/>
              <a:gd name="T72" fmla="*/ 51281208 w 608"/>
              <a:gd name="T73" fmla="*/ 21251633 h 510"/>
              <a:gd name="T74" fmla="*/ 34793287 w 608"/>
              <a:gd name="T75" fmla="*/ 5475755 h 510"/>
              <a:gd name="T76" fmla="*/ 27523099 w 608"/>
              <a:gd name="T77" fmla="*/ 21251633 h 510"/>
              <a:gd name="T78" fmla="*/ 28431827 w 608"/>
              <a:gd name="T79" fmla="*/ 1825252 h 510"/>
              <a:gd name="T80" fmla="*/ 32067102 w 608"/>
              <a:gd name="T81" fmla="*/ 0 h 510"/>
              <a:gd name="T82" fmla="*/ 34793287 w 608"/>
              <a:gd name="T83" fmla="*/ 5475755 h 51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608"/>
              <a:gd name="T127" fmla="*/ 0 h 510"/>
              <a:gd name="T128" fmla="*/ 608 w 608"/>
              <a:gd name="T129" fmla="*/ 510 h 510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608" h="510">
                <a:moveTo>
                  <a:pt x="607" y="212"/>
                </a:moveTo>
                <a:lnTo>
                  <a:pt x="607" y="212"/>
                </a:lnTo>
                <a:lnTo>
                  <a:pt x="607" y="219"/>
                </a:lnTo>
                <a:cubicBezTo>
                  <a:pt x="607" y="233"/>
                  <a:pt x="593" y="247"/>
                  <a:pt x="579" y="247"/>
                </a:cubicBezTo>
                <a:cubicBezTo>
                  <a:pt x="551" y="247"/>
                  <a:pt x="551" y="247"/>
                  <a:pt x="551" y="247"/>
                </a:cubicBezTo>
                <a:cubicBezTo>
                  <a:pt x="494" y="488"/>
                  <a:pt x="494" y="488"/>
                  <a:pt x="494" y="488"/>
                </a:cubicBezTo>
                <a:cubicBezTo>
                  <a:pt x="487" y="502"/>
                  <a:pt x="480" y="509"/>
                  <a:pt x="466" y="509"/>
                </a:cubicBezTo>
                <a:cubicBezTo>
                  <a:pt x="459" y="509"/>
                  <a:pt x="459" y="509"/>
                  <a:pt x="459" y="509"/>
                </a:cubicBezTo>
                <a:cubicBezTo>
                  <a:pt x="452" y="509"/>
                  <a:pt x="452" y="509"/>
                  <a:pt x="452" y="509"/>
                </a:cubicBezTo>
                <a:cubicBezTo>
                  <a:pt x="141" y="509"/>
                  <a:pt x="141" y="509"/>
                  <a:pt x="141" y="509"/>
                </a:cubicBezTo>
                <a:cubicBezTo>
                  <a:pt x="127" y="509"/>
                  <a:pt x="120" y="502"/>
                  <a:pt x="113" y="488"/>
                </a:cubicBezTo>
                <a:cubicBezTo>
                  <a:pt x="56" y="247"/>
                  <a:pt x="56" y="247"/>
                  <a:pt x="56" y="247"/>
                </a:cubicBezTo>
                <a:cubicBezTo>
                  <a:pt x="28" y="247"/>
                  <a:pt x="28" y="247"/>
                  <a:pt x="28" y="247"/>
                </a:cubicBezTo>
                <a:cubicBezTo>
                  <a:pt x="14" y="247"/>
                  <a:pt x="0" y="233"/>
                  <a:pt x="0" y="219"/>
                </a:cubicBezTo>
                <a:cubicBezTo>
                  <a:pt x="0" y="198"/>
                  <a:pt x="14" y="191"/>
                  <a:pt x="28" y="191"/>
                </a:cubicBezTo>
                <a:cubicBezTo>
                  <a:pt x="141" y="191"/>
                  <a:pt x="141" y="191"/>
                  <a:pt x="141" y="191"/>
                </a:cubicBezTo>
                <a:cubicBezTo>
                  <a:pt x="233" y="191"/>
                  <a:pt x="233" y="191"/>
                  <a:pt x="233" y="191"/>
                </a:cubicBezTo>
                <a:cubicBezTo>
                  <a:pt x="353" y="191"/>
                  <a:pt x="353" y="191"/>
                  <a:pt x="353" y="191"/>
                </a:cubicBezTo>
                <a:cubicBezTo>
                  <a:pt x="424" y="191"/>
                  <a:pt x="424" y="191"/>
                  <a:pt x="424" y="191"/>
                </a:cubicBezTo>
                <a:cubicBezTo>
                  <a:pt x="466" y="191"/>
                  <a:pt x="466" y="191"/>
                  <a:pt x="466" y="191"/>
                </a:cubicBezTo>
                <a:cubicBezTo>
                  <a:pt x="579" y="191"/>
                  <a:pt x="579" y="191"/>
                  <a:pt x="579" y="191"/>
                </a:cubicBezTo>
                <a:cubicBezTo>
                  <a:pt x="593" y="191"/>
                  <a:pt x="600" y="198"/>
                  <a:pt x="607" y="212"/>
                </a:cubicBezTo>
                <a:close/>
                <a:moveTo>
                  <a:pt x="219" y="276"/>
                </a:moveTo>
                <a:lnTo>
                  <a:pt x="219" y="276"/>
                </a:lnTo>
                <a:cubicBezTo>
                  <a:pt x="219" y="254"/>
                  <a:pt x="205" y="247"/>
                  <a:pt x="190" y="247"/>
                </a:cubicBezTo>
                <a:cubicBezTo>
                  <a:pt x="176" y="247"/>
                  <a:pt x="162" y="254"/>
                  <a:pt x="162" y="276"/>
                </a:cubicBezTo>
                <a:cubicBezTo>
                  <a:pt x="162" y="424"/>
                  <a:pt x="162" y="424"/>
                  <a:pt x="162" y="424"/>
                </a:cubicBezTo>
                <a:cubicBezTo>
                  <a:pt x="162" y="438"/>
                  <a:pt x="176" y="452"/>
                  <a:pt x="190" y="452"/>
                </a:cubicBezTo>
                <a:cubicBezTo>
                  <a:pt x="205" y="452"/>
                  <a:pt x="219" y="438"/>
                  <a:pt x="219" y="424"/>
                </a:cubicBezTo>
                <a:lnTo>
                  <a:pt x="219" y="276"/>
                </a:lnTo>
                <a:close/>
                <a:moveTo>
                  <a:pt x="332" y="276"/>
                </a:moveTo>
                <a:lnTo>
                  <a:pt x="332" y="276"/>
                </a:lnTo>
                <a:cubicBezTo>
                  <a:pt x="332" y="254"/>
                  <a:pt x="318" y="247"/>
                  <a:pt x="304" y="247"/>
                </a:cubicBezTo>
                <a:cubicBezTo>
                  <a:pt x="290" y="247"/>
                  <a:pt x="275" y="254"/>
                  <a:pt x="275" y="276"/>
                </a:cubicBezTo>
                <a:cubicBezTo>
                  <a:pt x="275" y="424"/>
                  <a:pt x="275" y="424"/>
                  <a:pt x="275" y="424"/>
                </a:cubicBezTo>
                <a:cubicBezTo>
                  <a:pt x="275" y="438"/>
                  <a:pt x="290" y="452"/>
                  <a:pt x="304" y="452"/>
                </a:cubicBezTo>
                <a:cubicBezTo>
                  <a:pt x="318" y="452"/>
                  <a:pt x="332" y="438"/>
                  <a:pt x="332" y="424"/>
                </a:cubicBezTo>
                <a:lnTo>
                  <a:pt x="332" y="276"/>
                </a:lnTo>
                <a:close/>
                <a:moveTo>
                  <a:pt x="445" y="276"/>
                </a:moveTo>
                <a:lnTo>
                  <a:pt x="445" y="276"/>
                </a:lnTo>
                <a:cubicBezTo>
                  <a:pt x="445" y="254"/>
                  <a:pt x="431" y="247"/>
                  <a:pt x="417" y="247"/>
                </a:cubicBezTo>
                <a:cubicBezTo>
                  <a:pt x="403" y="247"/>
                  <a:pt x="388" y="254"/>
                  <a:pt x="388" y="276"/>
                </a:cubicBezTo>
                <a:cubicBezTo>
                  <a:pt x="388" y="424"/>
                  <a:pt x="388" y="424"/>
                  <a:pt x="388" y="424"/>
                </a:cubicBezTo>
                <a:cubicBezTo>
                  <a:pt x="388" y="438"/>
                  <a:pt x="403" y="452"/>
                  <a:pt x="417" y="452"/>
                </a:cubicBezTo>
                <a:cubicBezTo>
                  <a:pt x="431" y="452"/>
                  <a:pt x="445" y="438"/>
                  <a:pt x="445" y="424"/>
                </a:cubicBezTo>
                <a:lnTo>
                  <a:pt x="445" y="276"/>
                </a:lnTo>
                <a:close/>
                <a:moveTo>
                  <a:pt x="339" y="42"/>
                </a:moveTo>
                <a:lnTo>
                  <a:pt x="339" y="42"/>
                </a:lnTo>
                <a:cubicBezTo>
                  <a:pt x="332" y="35"/>
                  <a:pt x="332" y="35"/>
                  <a:pt x="332" y="28"/>
                </a:cubicBezTo>
                <a:cubicBezTo>
                  <a:pt x="332" y="14"/>
                  <a:pt x="346" y="0"/>
                  <a:pt x="360" y="0"/>
                </a:cubicBezTo>
                <a:cubicBezTo>
                  <a:pt x="374" y="0"/>
                  <a:pt x="381" y="7"/>
                  <a:pt x="388" y="14"/>
                </a:cubicBezTo>
                <a:cubicBezTo>
                  <a:pt x="459" y="163"/>
                  <a:pt x="459" y="163"/>
                  <a:pt x="459" y="163"/>
                </a:cubicBezTo>
                <a:cubicBezTo>
                  <a:pt x="395" y="163"/>
                  <a:pt x="395" y="163"/>
                  <a:pt x="395" y="163"/>
                </a:cubicBezTo>
                <a:lnTo>
                  <a:pt x="339" y="42"/>
                </a:lnTo>
                <a:close/>
                <a:moveTo>
                  <a:pt x="268" y="42"/>
                </a:moveTo>
                <a:lnTo>
                  <a:pt x="268" y="42"/>
                </a:lnTo>
                <a:cubicBezTo>
                  <a:pt x="212" y="163"/>
                  <a:pt x="212" y="163"/>
                  <a:pt x="212" y="163"/>
                </a:cubicBezTo>
                <a:cubicBezTo>
                  <a:pt x="148" y="163"/>
                  <a:pt x="148" y="163"/>
                  <a:pt x="148" y="163"/>
                </a:cubicBezTo>
                <a:cubicBezTo>
                  <a:pt x="219" y="14"/>
                  <a:pt x="219" y="14"/>
                  <a:pt x="219" y="14"/>
                </a:cubicBezTo>
                <a:cubicBezTo>
                  <a:pt x="226" y="7"/>
                  <a:pt x="233" y="0"/>
                  <a:pt x="247" y="0"/>
                </a:cubicBezTo>
                <a:cubicBezTo>
                  <a:pt x="261" y="0"/>
                  <a:pt x="275" y="14"/>
                  <a:pt x="275" y="28"/>
                </a:cubicBezTo>
                <a:cubicBezTo>
                  <a:pt x="275" y="35"/>
                  <a:pt x="275" y="35"/>
                  <a:pt x="268" y="4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Freeform 114">
            <a:extLst>
              <a:ext uri="{FF2B5EF4-FFF2-40B4-BE49-F238E27FC236}">
                <a16:creationId xmlns:a16="http://schemas.microsoft.com/office/drawing/2014/main" id="{FF4C29F0-9366-42CB-B43D-82C5FC831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563" y="2580756"/>
            <a:ext cx="176212" cy="219075"/>
          </a:xfrm>
          <a:custGeom>
            <a:avLst/>
            <a:gdLst>
              <a:gd name="T0" fmla="*/ 59600744 w 489"/>
              <a:gd name="T1" fmla="*/ 78678133 h 609"/>
              <a:gd name="T2" fmla="*/ 59600744 w 489"/>
              <a:gd name="T3" fmla="*/ 78678133 h 609"/>
              <a:gd name="T4" fmla="*/ 3635950 w 489"/>
              <a:gd name="T5" fmla="*/ 78678133 h 609"/>
              <a:gd name="T6" fmla="*/ 0 w 489"/>
              <a:gd name="T7" fmla="*/ 75054944 h 609"/>
              <a:gd name="T8" fmla="*/ 0 w 489"/>
              <a:gd name="T9" fmla="*/ 71431394 h 609"/>
              <a:gd name="T10" fmla="*/ 63366418 w 489"/>
              <a:gd name="T11" fmla="*/ 71431394 h 609"/>
              <a:gd name="T12" fmla="*/ 63366418 w 489"/>
              <a:gd name="T13" fmla="*/ 75054944 h 609"/>
              <a:gd name="T14" fmla="*/ 59600744 w 489"/>
              <a:gd name="T15" fmla="*/ 78678133 h 609"/>
              <a:gd name="T16" fmla="*/ 0 w 489"/>
              <a:gd name="T17" fmla="*/ 21998868 h 609"/>
              <a:gd name="T18" fmla="*/ 0 w 489"/>
              <a:gd name="T19" fmla="*/ 21998868 h 609"/>
              <a:gd name="T20" fmla="*/ 3635950 w 489"/>
              <a:gd name="T21" fmla="*/ 18375678 h 609"/>
              <a:gd name="T22" fmla="*/ 13763997 w 489"/>
              <a:gd name="T23" fmla="*/ 18375678 h 609"/>
              <a:gd name="T24" fmla="*/ 32202476 w 489"/>
              <a:gd name="T25" fmla="*/ 0 h 609"/>
              <a:gd name="T26" fmla="*/ 50511234 w 489"/>
              <a:gd name="T27" fmla="*/ 18375678 h 609"/>
              <a:gd name="T28" fmla="*/ 59600744 w 489"/>
              <a:gd name="T29" fmla="*/ 18375678 h 609"/>
              <a:gd name="T30" fmla="*/ 63366418 w 489"/>
              <a:gd name="T31" fmla="*/ 21998868 h 609"/>
              <a:gd name="T32" fmla="*/ 63366418 w 489"/>
              <a:gd name="T33" fmla="*/ 67808204 h 609"/>
              <a:gd name="T34" fmla="*/ 0 w 489"/>
              <a:gd name="T35" fmla="*/ 67808204 h 609"/>
              <a:gd name="T36" fmla="*/ 0 w 489"/>
              <a:gd name="T37" fmla="*/ 21998868 h 609"/>
              <a:gd name="T38" fmla="*/ 43109960 w 489"/>
              <a:gd name="T39" fmla="*/ 18375678 h 609"/>
              <a:gd name="T40" fmla="*/ 43109960 w 489"/>
              <a:gd name="T41" fmla="*/ 18375678 h 609"/>
              <a:gd name="T42" fmla="*/ 32202476 w 489"/>
              <a:gd name="T43" fmla="*/ 7376244 h 609"/>
              <a:gd name="T44" fmla="*/ 21165260 w 489"/>
              <a:gd name="T45" fmla="*/ 18375678 h 609"/>
              <a:gd name="T46" fmla="*/ 43109960 w 489"/>
              <a:gd name="T47" fmla="*/ 18375678 h 609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489"/>
              <a:gd name="T73" fmla="*/ 0 h 609"/>
              <a:gd name="T74" fmla="*/ 489 w 489"/>
              <a:gd name="T75" fmla="*/ 609 h 609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489" h="609">
                <a:moveTo>
                  <a:pt x="459" y="608"/>
                </a:moveTo>
                <a:lnTo>
                  <a:pt x="459" y="608"/>
                </a:lnTo>
                <a:cubicBezTo>
                  <a:pt x="28" y="608"/>
                  <a:pt x="28" y="608"/>
                  <a:pt x="28" y="608"/>
                </a:cubicBezTo>
                <a:cubicBezTo>
                  <a:pt x="14" y="608"/>
                  <a:pt x="0" y="594"/>
                  <a:pt x="0" y="580"/>
                </a:cubicBezTo>
                <a:cubicBezTo>
                  <a:pt x="0" y="552"/>
                  <a:pt x="0" y="552"/>
                  <a:pt x="0" y="552"/>
                </a:cubicBezTo>
                <a:cubicBezTo>
                  <a:pt x="488" y="552"/>
                  <a:pt x="488" y="552"/>
                  <a:pt x="488" y="552"/>
                </a:cubicBezTo>
                <a:cubicBezTo>
                  <a:pt x="488" y="580"/>
                  <a:pt x="488" y="580"/>
                  <a:pt x="488" y="580"/>
                </a:cubicBezTo>
                <a:cubicBezTo>
                  <a:pt x="488" y="594"/>
                  <a:pt x="481" y="608"/>
                  <a:pt x="459" y="608"/>
                </a:cubicBezTo>
                <a:close/>
                <a:moveTo>
                  <a:pt x="0" y="170"/>
                </a:moveTo>
                <a:lnTo>
                  <a:pt x="0" y="170"/>
                </a:lnTo>
                <a:cubicBezTo>
                  <a:pt x="0" y="156"/>
                  <a:pt x="14" y="142"/>
                  <a:pt x="28" y="142"/>
                </a:cubicBezTo>
                <a:cubicBezTo>
                  <a:pt x="106" y="142"/>
                  <a:pt x="106" y="142"/>
                  <a:pt x="106" y="142"/>
                </a:cubicBezTo>
                <a:cubicBezTo>
                  <a:pt x="106" y="64"/>
                  <a:pt x="170" y="0"/>
                  <a:pt x="248" y="0"/>
                </a:cubicBezTo>
                <a:cubicBezTo>
                  <a:pt x="325" y="0"/>
                  <a:pt x="389" y="64"/>
                  <a:pt x="389" y="142"/>
                </a:cubicBezTo>
                <a:cubicBezTo>
                  <a:pt x="459" y="142"/>
                  <a:pt x="459" y="142"/>
                  <a:pt x="459" y="142"/>
                </a:cubicBezTo>
                <a:cubicBezTo>
                  <a:pt x="481" y="142"/>
                  <a:pt x="488" y="156"/>
                  <a:pt x="488" y="170"/>
                </a:cubicBezTo>
                <a:cubicBezTo>
                  <a:pt x="488" y="524"/>
                  <a:pt x="488" y="524"/>
                  <a:pt x="488" y="524"/>
                </a:cubicBezTo>
                <a:cubicBezTo>
                  <a:pt x="0" y="524"/>
                  <a:pt x="0" y="524"/>
                  <a:pt x="0" y="524"/>
                </a:cubicBezTo>
                <a:lnTo>
                  <a:pt x="0" y="170"/>
                </a:lnTo>
                <a:close/>
                <a:moveTo>
                  <a:pt x="332" y="142"/>
                </a:moveTo>
                <a:lnTo>
                  <a:pt x="332" y="142"/>
                </a:lnTo>
                <a:cubicBezTo>
                  <a:pt x="332" y="99"/>
                  <a:pt x="290" y="57"/>
                  <a:pt x="248" y="57"/>
                </a:cubicBezTo>
                <a:cubicBezTo>
                  <a:pt x="198" y="57"/>
                  <a:pt x="163" y="99"/>
                  <a:pt x="163" y="142"/>
                </a:cubicBezTo>
                <a:lnTo>
                  <a:pt x="332" y="142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Freeform 115">
            <a:extLst>
              <a:ext uri="{FF2B5EF4-FFF2-40B4-BE49-F238E27FC236}">
                <a16:creationId xmlns:a16="http://schemas.microsoft.com/office/drawing/2014/main" id="{C24F7F54-EC31-4FC0-BEB8-81158AEC9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2591868"/>
            <a:ext cx="215900" cy="198438"/>
          </a:xfrm>
          <a:custGeom>
            <a:avLst/>
            <a:gdLst>
              <a:gd name="T0" fmla="*/ 77426904 w 601"/>
              <a:gd name="T1" fmla="*/ 29206693 h 552"/>
              <a:gd name="T2" fmla="*/ 77426904 w 601"/>
              <a:gd name="T3" fmla="*/ 29206693 h 552"/>
              <a:gd name="T4" fmla="*/ 67361514 w 601"/>
              <a:gd name="T5" fmla="*/ 39286763 h 552"/>
              <a:gd name="T6" fmla="*/ 58328204 w 601"/>
              <a:gd name="T7" fmla="*/ 29206693 h 552"/>
              <a:gd name="T8" fmla="*/ 58328204 w 601"/>
              <a:gd name="T9" fmla="*/ 29206693 h 552"/>
              <a:gd name="T10" fmla="*/ 58328204 w 601"/>
              <a:gd name="T11" fmla="*/ 29206693 h 552"/>
              <a:gd name="T12" fmla="*/ 58328204 w 601"/>
              <a:gd name="T13" fmla="*/ 29206693 h 552"/>
              <a:gd name="T14" fmla="*/ 48262813 w 601"/>
              <a:gd name="T15" fmla="*/ 39286763 h 552"/>
              <a:gd name="T16" fmla="*/ 38197412 w 601"/>
              <a:gd name="T17" fmla="*/ 29206693 h 552"/>
              <a:gd name="T18" fmla="*/ 38197412 w 601"/>
              <a:gd name="T19" fmla="*/ 29206693 h 552"/>
              <a:gd name="T20" fmla="*/ 38197412 w 601"/>
              <a:gd name="T21" fmla="*/ 29206693 h 552"/>
              <a:gd name="T22" fmla="*/ 38197412 w 601"/>
              <a:gd name="T23" fmla="*/ 29206693 h 552"/>
              <a:gd name="T24" fmla="*/ 38197412 w 601"/>
              <a:gd name="T25" fmla="*/ 29206693 h 552"/>
              <a:gd name="T26" fmla="*/ 29164102 w 601"/>
              <a:gd name="T27" fmla="*/ 39286763 h 552"/>
              <a:gd name="T28" fmla="*/ 19098706 w 601"/>
              <a:gd name="T29" fmla="*/ 29206693 h 552"/>
              <a:gd name="T30" fmla="*/ 19098706 w 601"/>
              <a:gd name="T31" fmla="*/ 29206693 h 552"/>
              <a:gd name="T32" fmla="*/ 19098706 w 601"/>
              <a:gd name="T33" fmla="*/ 29206693 h 552"/>
              <a:gd name="T34" fmla="*/ 19098706 w 601"/>
              <a:gd name="T35" fmla="*/ 29206693 h 552"/>
              <a:gd name="T36" fmla="*/ 19098706 w 601"/>
              <a:gd name="T37" fmla="*/ 29206693 h 552"/>
              <a:gd name="T38" fmla="*/ 9032953 w 601"/>
              <a:gd name="T39" fmla="*/ 39286763 h 552"/>
              <a:gd name="T40" fmla="*/ 0 w 601"/>
              <a:gd name="T41" fmla="*/ 29206693 h 552"/>
              <a:gd name="T42" fmla="*/ 0 w 601"/>
              <a:gd name="T43" fmla="*/ 29206693 h 552"/>
              <a:gd name="T44" fmla="*/ 0 w 601"/>
              <a:gd name="T45" fmla="*/ 29206693 h 552"/>
              <a:gd name="T46" fmla="*/ 0 w 601"/>
              <a:gd name="T47" fmla="*/ 29206693 h 552"/>
              <a:gd name="T48" fmla="*/ 6323248 w 601"/>
              <a:gd name="T49" fmla="*/ 10855491 h 552"/>
              <a:gd name="T50" fmla="*/ 71103659 w 601"/>
              <a:gd name="T51" fmla="*/ 10855491 h 552"/>
              <a:gd name="T52" fmla="*/ 77426904 w 601"/>
              <a:gd name="T53" fmla="*/ 29206693 h 552"/>
              <a:gd name="T54" fmla="*/ 65554564 w 601"/>
              <a:gd name="T55" fmla="*/ 7236875 h 552"/>
              <a:gd name="T56" fmla="*/ 65554564 w 601"/>
              <a:gd name="T57" fmla="*/ 7236875 h 552"/>
              <a:gd name="T58" fmla="*/ 11743018 w 601"/>
              <a:gd name="T59" fmla="*/ 7236875 h 552"/>
              <a:gd name="T60" fmla="*/ 8129838 w 601"/>
              <a:gd name="T61" fmla="*/ 3618617 h 552"/>
              <a:gd name="T62" fmla="*/ 11743018 w 601"/>
              <a:gd name="T63" fmla="*/ 0 h 552"/>
              <a:gd name="T64" fmla="*/ 65554564 w 601"/>
              <a:gd name="T65" fmla="*/ 0 h 552"/>
              <a:gd name="T66" fmla="*/ 69297069 w 601"/>
              <a:gd name="T67" fmla="*/ 3618617 h 552"/>
              <a:gd name="T68" fmla="*/ 65554564 w 601"/>
              <a:gd name="T69" fmla="*/ 7236875 h 552"/>
              <a:gd name="T70" fmla="*/ 10839903 w 601"/>
              <a:gd name="T71" fmla="*/ 42905020 h 552"/>
              <a:gd name="T72" fmla="*/ 10839903 w 601"/>
              <a:gd name="T73" fmla="*/ 42905020 h 552"/>
              <a:gd name="T74" fmla="*/ 10839903 w 601"/>
              <a:gd name="T75" fmla="*/ 42905020 h 552"/>
              <a:gd name="T76" fmla="*/ 11743018 w 601"/>
              <a:gd name="T77" fmla="*/ 42905020 h 552"/>
              <a:gd name="T78" fmla="*/ 11743018 w 601"/>
              <a:gd name="T79" fmla="*/ 42905020 h 552"/>
              <a:gd name="T80" fmla="*/ 12646496 w 601"/>
              <a:gd name="T81" fmla="*/ 42905020 h 552"/>
              <a:gd name="T82" fmla="*/ 14582051 w 601"/>
              <a:gd name="T83" fmla="*/ 42000546 h 552"/>
              <a:gd name="T84" fmla="*/ 14582051 w 601"/>
              <a:gd name="T85" fmla="*/ 42000546 h 552"/>
              <a:gd name="T86" fmla="*/ 14582051 w 601"/>
              <a:gd name="T87" fmla="*/ 42000546 h 552"/>
              <a:gd name="T88" fmla="*/ 14582051 w 601"/>
              <a:gd name="T89" fmla="*/ 60222334 h 552"/>
              <a:gd name="T90" fmla="*/ 62844859 w 601"/>
              <a:gd name="T91" fmla="*/ 60222334 h 552"/>
              <a:gd name="T92" fmla="*/ 62844859 w 601"/>
              <a:gd name="T93" fmla="*/ 42000546 h 552"/>
              <a:gd name="T94" fmla="*/ 62844859 w 601"/>
              <a:gd name="T95" fmla="*/ 42000546 h 552"/>
              <a:gd name="T96" fmla="*/ 62844859 w 601"/>
              <a:gd name="T97" fmla="*/ 42000546 h 552"/>
              <a:gd name="T98" fmla="*/ 64651449 w 601"/>
              <a:gd name="T99" fmla="*/ 42905020 h 552"/>
              <a:gd name="T100" fmla="*/ 65554564 w 601"/>
              <a:gd name="T101" fmla="*/ 42905020 h 552"/>
              <a:gd name="T102" fmla="*/ 65554564 w 601"/>
              <a:gd name="T103" fmla="*/ 42905020 h 552"/>
              <a:gd name="T104" fmla="*/ 66458039 w 601"/>
              <a:gd name="T105" fmla="*/ 42905020 h 552"/>
              <a:gd name="T106" fmla="*/ 66458039 w 601"/>
              <a:gd name="T107" fmla="*/ 42905020 h 552"/>
              <a:gd name="T108" fmla="*/ 67361514 w 601"/>
              <a:gd name="T109" fmla="*/ 42905020 h 552"/>
              <a:gd name="T110" fmla="*/ 70200184 w 601"/>
              <a:gd name="T111" fmla="*/ 42905020 h 552"/>
              <a:gd name="T112" fmla="*/ 70200184 w 601"/>
              <a:gd name="T113" fmla="*/ 67588622 h 552"/>
              <a:gd name="T114" fmla="*/ 66458039 w 601"/>
              <a:gd name="T115" fmla="*/ 71207238 h 552"/>
              <a:gd name="T116" fmla="*/ 10839903 w 601"/>
              <a:gd name="T117" fmla="*/ 71207238 h 552"/>
              <a:gd name="T118" fmla="*/ 7226363 w 601"/>
              <a:gd name="T119" fmla="*/ 67588622 h 552"/>
              <a:gd name="T120" fmla="*/ 7226363 w 601"/>
              <a:gd name="T121" fmla="*/ 42905020 h 552"/>
              <a:gd name="T122" fmla="*/ 9032953 w 601"/>
              <a:gd name="T123" fmla="*/ 42905020 h 552"/>
              <a:gd name="T124" fmla="*/ 10839903 w 601"/>
              <a:gd name="T125" fmla="*/ 42905020 h 5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01"/>
              <a:gd name="T190" fmla="*/ 0 h 552"/>
              <a:gd name="T191" fmla="*/ 601 w 601"/>
              <a:gd name="T192" fmla="*/ 552 h 5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01" h="552">
                <a:moveTo>
                  <a:pt x="600" y="226"/>
                </a:moveTo>
                <a:lnTo>
                  <a:pt x="600" y="226"/>
                </a:lnTo>
                <a:cubicBezTo>
                  <a:pt x="600" y="268"/>
                  <a:pt x="565" y="304"/>
                  <a:pt x="522" y="304"/>
                </a:cubicBezTo>
                <a:cubicBezTo>
                  <a:pt x="480" y="304"/>
                  <a:pt x="452" y="268"/>
                  <a:pt x="452" y="226"/>
                </a:cubicBezTo>
                <a:cubicBezTo>
                  <a:pt x="452" y="268"/>
                  <a:pt x="417" y="304"/>
                  <a:pt x="374" y="304"/>
                </a:cubicBezTo>
                <a:cubicBezTo>
                  <a:pt x="332" y="304"/>
                  <a:pt x="296" y="268"/>
                  <a:pt x="296" y="226"/>
                </a:cubicBezTo>
                <a:cubicBezTo>
                  <a:pt x="296" y="268"/>
                  <a:pt x="268" y="304"/>
                  <a:pt x="226" y="304"/>
                </a:cubicBezTo>
                <a:cubicBezTo>
                  <a:pt x="183" y="304"/>
                  <a:pt x="148" y="268"/>
                  <a:pt x="148" y="226"/>
                </a:cubicBezTo>
                <a:cubicBezTo>
                  <a:pt x="148" y="268"/>
                  <a:pt x="113" y="304"/>
                  <a:pt x="70" y="304"/>
                </a:cubicBezTo>
                <a:cubicBezTo>
                  <a:pt x="28" y="304"/>
                  <a:pt x="0" y="268"/>
                  <a:pt x="0" y="226"/>
                </a:cubicBezTo>
                <a:cubicBezTo>
                  <a:pt x="49" y="84"/>
                  <a:pt x="49" y="84"/>
                  <a:pt x="49" y="84"/>
                </a:cubicBezTo>
                <a:cubicBezTo>
                  <a:pt x="551" y="84"/>
                  <a:pt x="551" y="84"/>
                  <a:pt x="551" y="84"/>
                </a:cubicBezTo>
                <a:cubicBezTo>
                  <a:pt x="600" y="226"/>
                  <a:pt x="600" y="226"/>
                  <a:pt x="600" y="226"/>
                </a:cubicBezTo>
                <a:close/>
                <a:moveTo>
                  <a:pt x="508" y="56"/>
                </a:moveTo>
                <a:lnTo>
                  <a:pt x="508" y="56"/>
                </a:lnTo>
                <a:cubicBezTo>
                  <a:pt x="91" y="56"/>
                  <a:pt x="91" y="56"/>
                  <a:pt x="91" y="56"/>
                </a:cubicBezTo>
                <a:cubicBezTo>
                  <a:pt x="77" y="56"/>
                  <a:pt x="63" y="49"/>
                  <a:pt x="63" y="28"/>
                </a:cubicBezTo>
                <a:cubicBezTo>
                  <a:pt x="63" y="14"/>
                  <a:pt x="77" y="0"/>
                  <a:pt x="91" y="0"/>
                </a:cubicBezTo>
                <a:cubicBezTo>
                  <a:pt x="508" y="0"/>
                  <a:pt x="508" y="0"/>
                  <a:pt x="508" y="0"/>
                </a:cubicBezTo>
                <a:cubicBezTo>
                  <a:pt x="522" y="0"/>
                  <a:pt x="537" y="14"/>
                  <a:pt x="537" y="28"/>
                </a:cubicBezTo>
                <a:cubicBezTo>
                  <a:pt x="537" y="49"/>
                  <a:pt x="522" y="56"/>
                  <a:pt x="508" y="56"/>
                </a:cubicBezTo>
                <a:close/>
                <a:moveTo>
                  <a:pt x="84" y="332"/>
                </a:moveTo>
                <a:lnTo>
                  <a:pt x="84" y="332"/>
                </a:lnTo>
                <a:cubicBezTo>
                  <a:pt x="84" y="332"/>
                  <a:pt x="84" y="332"/>
                  <a:pt x="91" y="332"/>
                </a:cubicBezTo>
                <a:cubicBezTo>
                  <a:pt x="91" y="332"/>
                  <a:pt x="91" y="332"/>
                  <a:pt x="98" y="332"/>
                </a:cubicBezTo>
                <a:cubicBezTo>
                  <a:pt x="98" y="325"/>
                  <a:pt x="106" y="325"/>
                  <a:pt x="113" y="325"/>
                </a:cubicBezTo>
                <a:cubicBezTo>
                  <a:pt x="113" y="466"/>
                  <a:pt x="113" y="466"/>
                  <a:pt x="113" y="466"/>
                </a:cubicBezTo>
                <a:cubicBezTo>
                  <a:pt x="487" y="466"/>
                  <a:pt x="487" y="466"/>
                  <a:pt x="487" y="466"/>
                </a:cubicBezTo>
                <a:cubicBezTo>
                  <a:pt x="487" y="325"/>
                  <a:pt x="487" y="325"/>
                  <a:pt x="487" y="325"/>
                </a:cubicBezTo>
                <a:cubicBezTo>
                  <a:pt x="494" y="325"/>
                  <a:pt x="494" y="325"/>
                  <a:pt x="501" y="332"/>
                </a:cubicBezTo>
                <a:cubicBezTo>
                  <a:pt x="501" y="332"/>
                  <a:pt x="501" y="332"/>
                  <a:pt x="508" y="332"/>
                </a:cubicBezTo>
                <a:lnTo>
                  <a:pt x="515" y="332"/>
                </a:lnTo>
                <a:lnTo>
                  <a:pt x="522" y="332"/>
                </a:lnTo>
                <a:cubicBezTo>
                  <a:pt x="530" y="332"/>
                  <a:pt x="537" y="332"/>
                  <a:pt x="544" y="332"/>
                </a:cubicBezTo>
                <a:cubicBezTo>
                  <a:pt x="544" y="523"/>
                  <a:pt x="544" y="523"/>
                  <a:pt x="544" y="523"/>
                </a:cubicBezTo>
                <a:cubicBezTo>
                  <a:pt x="544" y="537"/>
                  <a:pt x="530" y="551"/>
                  <a:pt x="515" y="551"/>
                </a:cubicBezTo>
                <a:cubicBezTo>
                  <a:pt x="84" y="551"/>
                  <a:pt x="84" y="551"/>
                  <a:pt x="84" y="551"/>
                </a:cubicBezTo>
                <a:cubicBezTo>
                  <a:pt x="63" y="551"/>
                  <a:pt x="56" y="537"/>
                  <a:pt x="56" y="523"/>
                </a:cubicBezTo>
                <a:cubicBezTo>
                  <a:pt x="56" y="332"/>
                  <a:pt x="56" y="332"/>
                  <a:pt x="56" y="332"/>
                </a:cubicBezTo>
                <a:cubicBezTo>
                  <a:pt x="63" y="332"/>
                  <a:pt x="63" y="332"/>
                  <a:pt x="70" y="332"/>
                </a:cubicBezTo>
                <a:cubicBezTo>
                  <a:pt x="77" y="332"/>
                  <a:pt x="77" y="332"/>
                  <a:pt x="84" y="3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Freeform 116">
            <a:extLst>
              <a:ext uri="{FF2B5EF4-FFF2-40B4-BE49-F238E27FC236}">
                <a16:creationId xmlns:a16="http://schemas.microsoft.com/office/drawing/2014/main" id="{9D92B3FB-9F0B-488A-BF4F-F2177D430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13" y="2587106"/>
            <a:ext cx="219075" cy="193675"/>
          </a:xfrm>
          <a:custGeom>
            <a:avLst/>
            <a:gdLst>
              <a:gd name="T0" fmla="*/ 62241399 w 609"/>
              <a:gd name="T1" fmla="*/ 31102474 h 538"/>
              <a:gd name="T2" fmla="*/ 62241399 w 609"/>
              <a:gd name="T3" fmla="*/ 0 h 538"/>
              <a:gd name="T4" fmla="*/ 62241399 w 609"/>
              <a:gd name="T5" fmla="*/ 31102474 h 538"/>
              <a:gd name="T6" fmla="*/ 57712412 w 609"/>
              <a:gd name="T7" fmla="*/ 7257052 h 538"/>
              <a:gd name="T8" fmla="*/ 67676184 w 609"/>
              <a:gd name="T9" fmla="*/ 7257052 h 538"/>
              <a:gd name="T10" fmla="*/ 71428876 w 609"/>
              <a:gd name="T11" fmla="*/ 10885757 h 538"/>
              <a:gd name="T12" fmla="*/ 67676184 w 609"/>
              <a:gd name="T13" fmla="*/ 7257052 h 538"/>
              <a:gd name="T14" fmla="*/ 64958792 w 609"/>
              <a:gd name="T15" fmla="*/ 8164228 h 538"/>
              <a:gd name="T16" fmla="*/ 60429805 w 609"/>
              <a:gd name="T17" fmla="*/ 8164228 h 538"/>
              <a:gd name="T18" fmla="*/ 57712412 w 609"/>
              <a:gd name="T19" fmla="*/ 7257052 h 538"/>
              <a:gd name="T20" fmla="*/ 54865877 w 609"/>
              <a:gd name="T21" fmla="*/ 12700112 h 538"/>
              <a:gd name="T22" fmla="*/ 57712412 w 609"/>
              <a:gd name="T23" fmla="*/ 15551237 h 538"/>
              <a:gd name="T24" fmla="*/ 54865877 w 609"/>
              <a:gd name="T25" fmla="*/ 18272766 h 538"/>
              <a:gd name="T26" fmla="*/ 57712412 w 609"/>
              <a:gd name="T27" fmla="*/ 23715468 h 538"/>
              <a:gd name="T28" fmla="*/ 60429805 w 609"/>
              <a:gd name="T29" fmla="*/ 22808286 h 538"/>
              <a:gd name="T30" fmla="*/ 64958792 w 609"/>
              <a:gd name="T31" fmla="*/ 22808286 h 538"/>
              <a:gd name="T32" fmla="*/ 67676184 w 609"/>
              <a:gd name="T33" fmla="*/ 23715468 h 538"/>
              <a:gd name="T34" fmla="*/ 69487779 w 609"/>
              <a:gd name="T35" fmla="*/ 18272766 h 538"/>
              <a:gd name="T36" fmla="*/ 67676184 w 609"/>
              <a:gd name="T37" fmla="*/ 15551237 h 538"/>
              <a:gd name="T38" fmla="*/ 69487779 w 609"/>
              <a:gd name="T39" fmla="*/ 12700112 h 538"/>
              <a:gd name="T40" fmla="*/ 71428876 w 609"/>
              <a:gd name="T41" fmla="*/ 21901110 h 538"/>
              <a:gd name="T42" fmla="*/ 30279833 w 609"/>
              <a:gd name="T43" fmla="*/ 42117825 h 538"/>
              <a:gd name="T44" fmla="*/ 61335602 w 609"/>
              <a:gd name="T45" fmla="*/ 40303472 h 538"/>
              <a:gd name="T46" fmla="*/ 73240471 w 609"/>
              <a:gd name="T47" fmla="*/ 32009650 h 538"/>
              <a:gd name="T48" fmla="*/ 66770386 w 609"/>
              <a:gd name="T49" fmla="*/ 44839353 h 538"/>
              <a:gd name="T50" fmla="*/ 64052994 w 609"/>
              <a:gd name="T51" fmla="*/ 47560893 h 538"/>
              <a:gd name="T52" fmla="*/ 33903023 w 609"/>
              <a:gd name="T53" fmla="*/ 54947539 h 538"/>
              <a:gd name="T54" fmla="*/ 75957863 w 609"/>
              <a:gd name="T55" fmla="*/ 62204948 h 538"/>
              <a:gd name="T56" fmla="*/ 61335602 w 609"/>
              <a:gd name="T57" fmla="*/ 62204948 h 538"/>
              <a:gd name="T58" fmla="*/ 20186554 w 609"/>
              <a:gd name="T59" fmla="*/ 69591594 h 538"/>
              <a:gd name="T60" fmla="*/ 20186554 w 609"/>
              <a:gd name="T61" fmla="*/ 54947539 h 538"/>
              <a:gd name="T62" fmla="*/ 11904874 w 609"/>
              <a:gd name="T63" fmla="*/ 14644061 h 538"/>
              <a:gd name="T64" fmla="*/ 0 w 609"/>
              <a:gd name="T65" fmla="*/ 10885757 h 538"/>
              <a:gd name="T66" fmla="*/ 14622267 w 609"/>
              <a:gd name="T67" fmla="*/ 7257052 h 538"/>
              <a:gd name="T68" fmla="*/ 18374959 w 609"/>
              <a:gd name="T69" fmla="*/ 9071405 h 538"/>
              <a:gd name="T70" fmla="*/ 43090140 w 609"/>
              <a:gd name="T71" fmla="*/ 15551237 h 538"/>
              <a:gd name="T72" fmla="*/ 22903946 w 609"/>
              <a:gd name="T73" fmla="*/ 22808286 h 53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09"/>
              <a:gd name="T112" fmla="*/ 0 h 538"/>
              <a:gd name="T113" fmla="*/ 609 w 609"/>
              <a:gd name="T114" fmla="*/ 538 h 53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09" h="538">
                <a:moveTo>
                  <a:pt x="481" y="240"/>
                </a:moveTo>
                <a:lnTo>
                  <a:pt x="481" y="240"/>
                </a:lnTo>
                <a:cubicBezTo>
                  <a:pt x="417" y="240"/>
                  <a:pt x="361" y="191"/>
                  <a:pt x="361" y="120"/>
                </a:cubicBezTo>
                <a:cubicBezTo>
                  <a:pt x="361" y="49"/>
                  <a:pt x="417" y="0"/>
                  <a:pt x="481" y="0"/>
                </a:cubicBezTo>
                <a:cubicBezTo>
                  <a:pt x="552" y="0"/>
                  <a:pt x="608" y="49"/>
                  <a:pt x="608" y="120"/>
                </a:cubicBezTo>
                <a:cubicBezTo>
                  <a:pt x="608" y="191"/>
                  <a:pt x="552" y="240"/>
                  <a:pt x="481" y="240"/>
                </a:cubicBezTo>
                <a:close/>
                <a:moveTo>
                  <a:pt x="446" y="56"/>
                </a:moveTo>
                <a:lnTo>
                  <a:pt x="446" y="56"/>
                </a:lnTo>
                <a:close/>
                <a:moveTo>
                  <a:pt x="523" y="56"/>
                </a:moveTo>
                <a:lnTo>
                  <a:pt x="523" y="56"/>
                </a:lnTo>
                <a:close/>
                <a:moveTo>
                  <a:pt x="552" y="84"/>
                </a:moveTo>
                <a:lnTo>
                  <a:pt x="552" y="84"/>
                </a:lnTo>
                <a:cubicBezTo>
                  <a:pt x="552" y="63"/>
                  <a:pt x="537" y="56"/>
                  <a:pt x="523" y="56"/>
                </a:cubicBezTo>
                <a:cubicBezTo>
                  <a:pt x="516" y="56"/>
                  <a:pt x="509" y="56"/>
                  <a:pt x="502" y="63"/>
                </a:cubicBezTo>
                <a:cubicBezTo>
                  <a:pt x="481" y="77"/>
                  <a:pt x="481" y="77"/>
                  <a:pt x="481" y="77"/>
                </a:cubicBezTo>
                <a:cubicBezTo>
                  <a:pt x="467" y="63"/>
                  <a:pt x="467" y="63"/>
                  <a:pt x="467" y="63"/>
                </a:cubicBezTo>
                <a:cubicBezTo>
                  <a:pt x="460" y="56"/>
                  <a:pt x="453" y="56"/>
                  <a:pt x="446" y="56"/>
                </a:cubicBezTo>
                <a:cubicBezTo>
                  <a:pt x="432" y="56"/>
                  <a:pt x="417" y="63"/>
                  <a:pt x="417" y="84"/>
                </a:cubicBezTo>
                <a:cubicBezTo>
                  <a:pt x="417" y="91"/>
                  <a:pt x="417" y="98"/>
                  <a:pt x="424" y="98"/>
                </a:cubicBezTo>
                <a:cubicBezTo>
                  <a:pt x="446" y="120"/>
                  <a:pt x="446" y="120"/>
                  <a:pt x="446" y="120"/>
                </a:cubicBezTo>
                <a:cubicBezTo>
                  <a:pt x="424" y="141"/>
                  <a:pt x="424" y="141"/>
                  <a:pt x="424" y="141"/>
                </a:cubicBezTo>
                <a:cubicBezTo>
                  <a:pt x="417" y="141"/>
                  <a:pt x="417" y="148"/>
                  <a:pt x="417" y="155"/>
                </a:cubicBezTo>
                <a:cubicBezTo>
                  <a:pt x="417" y="176"/>
                  <a:pt x="432" y="183"/>
                  <a:pt x="446" y="183"/>
                </a:cubicBezTo>
                <a:cubicBezTo>
                  <a:pt x="453" y="183"/>
                  <a:pt x="460" y="183"/>
                  <a:pt x="467" y="176"/>
                </a:cubicBezTo>
                <a:cubicBezTo>
                  <a:pt x="481" y="162"/>
                  <a:pt x="481" y="162"/>
                  <a:pt x="481" y="162"/>
                </a:cubicBezTo>
                <a:cubicBezTo>
                  <a:pt x="502" y="176"/>
                  <a:pt x="502" y="176"/>
                  <a:pt x="502" y="176"/>
                </a:cubicBezTo>
                <a:cubicBezTo>
                  <a:pt x="509" y="183"/>
                  <a:pt x="516" y="183"/>
                  <a:pt x="523" y="183"/>
                </a:cubicBezTo>
                <a:cubicBezTo>
                  <a:pt x="537" y="183"/>
                  <a:pt x="552" y="176"/>
                  <a:pt x="552" y="155"/>
                </a:cubicBezTo>
                <a:cubicBezTo>
                  <a:pt x="552" y="148"/>
                  <a:pt x="545" y="141"/>
                  <a:pt x="537" y="141"/>
                </a:cubicBezTo>
                <a:cubicBezTo>
                  <a:pt x="523" y="120"/>
                  <a:pt x="523" y="120"/>
                  <a:pt x="523" y="120"/>
                </a:cubicBezTo>
                <a:cubicBezTo>
                  <a:pt x="537" y="98"/>
                  <a:pt x="537" y="98"/>
                  <a:pt x="537" y="98"/>
                </a:cubicBezTo>
                <a:cubicBezTo>
                  <a:pt x="545" y="98"/>
                  <a:pt x="552" y="91"/>
                  <a:pt x="552" y="84"/>
                </a:cubicBezTo>
                <a:close/>
                <a:moveTo>
                  <a:pt x="552" y="169"/>
                </a:moveTo>
                <a:lnTo>
                  <a:pt x="552" y="169"/>
                </a:lnTo>
                <a:close/>
                <a:moveTo>
                  <a:pt x="234" y="325"/>
                </a:moveTo>
                <a:lnTo>
                  <a:pt x="234" y="325"/>
                </a:lnTo>
                <a:cubicBezTo>
                  <a:pt x="474" y="311"/>
                  <a:pt x="474" y="311"/>
                  <a:pt x="474" y="311"/>
                </a:cubicBezTo>
                <a:cubicBezTo>
                  <a:pt x="495" y="268"/>
                  <a:pt x="495" y="268"/>
                  <a:pt x="495" y="268"/>
                </a:cubicBezTo>
                <a:cubicBezTo>
                  <a:pt x="516" y="268"/>
                  <a:pt x="545" y="261"/>
                  <a:pt x="566" y="247"/>
                </a:cubicBezTo>
                <a:cubicBezTo>
                  <a:pt x="516" y="346"/>
                  <a:pt x="516" y="346"/>
                  <a:pt x="516" y="346"/>
                </a:cubicBezTo>
                <a:cubicBezTo>
                  <a:pt x="516" y="360"/>
                  <a:pt x="502" y="367"/>
                  <a:pt x="495" y="367"/>
                </a:cubicBezTo>
                <a:cubicBezTo>
                  <a:pt x="248" y="381"/>
                  <a:pt x="248" y="381"/>
                  <a:pt x="248" y="381"/>
                </a:cubicBezTo>
                <a:cubicBezTo>
                  <a:pt x="262" y="424"/>
                  <a:pt x="262" y="424"/>
                  <a:pt x="262" y="424"/>
                </a:cubicBezTo>
                <a:cubicBezTo>
                  <a:pt x="530" y="424"/>
                  <a:pt x="530" y="424"/>
                  <a:pt x="530" y="424"/>
                </a:cubicBezTo>
                <a:cubicBezTo>
                  <a:pt x="559" y="424"/>
                  <a:pt x="587" y="445"/>
                  <a:pt x="587" y="480"/>
                </a:cubicBezTo>
                <a:cubicBezTo>
                  <a:pt x="587" y="509"/>
                  <a:pt x="559" y="537"/>
                  <a:pt x="530" y="537"/>
                </a:cubicBezTo>
                <a:cubicBezTo>
                  <a:pt x="502" y="537"/>
                  <a:pt x="474" y="509"/>
                  <a:pt x="474" y="480"/>
                </a:cubicBezTo>
                <a:cubicBezTo>
                  <a:pt x="212" y="480"/>
                  <a:pt x="212" y="480"/>
                  <a:pt x="212" y="480"/>
                </a:cubicBezTo>
                <a:cubicBezTo>
                  <a:pt x="212" y="509"/>
                  <a:pt x="184" y="537"/>
                  <a:pt x="156" y="537"/>
                </a:cubicBezTo>
                <a:cubicBezTo>
                  <a:pt x="121" y="537"/>
                  <a:pt x="99" y="509"/>
                  <a:pt x="99" y="480"/>
                </a:cubicBezTo>
                <a:cubicBezTo>
                  <a:pt x="99" y="445"/>
                  <a:pt x="121" y="424"/>
                  <a:pt x="156" y="424"/>
                </a:cubicBezTo>
                <a:cubicBezTo>
                  <a:pt x="205" y="424"/>
                  <a:pt x="205" y="424"/>
                  <a:pt x="205" y="424"/>
                </a:cubicBezTo>
                <a:cubicBezTo>
                  <a:pt x="92" y="113"/>
                  <a:pt x="92" y="113"/>
                  <a:pt x="92" y="113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15" y="113"/>
                  <a:pt x="0" y="98"/>
                  <a:pt x="0" y="84"/>
                </a:cubicBezTo>
                <a:cubicBezTo>
                  <a:pt x="0" y="63"/>
                  <a:pt x="15" y="56"/>
                  <a:pt x="29" y="56"/>
                </a:cubicBezTo>
                <a:cubicBezTo>
                  <a:pt x="113" y="56"/>
                  <a:pt x="113" y="56"/>
                  <a:pt x="113" y="56"/>
                </a:cubicBezTo>
                <a:cubicBezTo>
                  <a:pt x="128" y="56"/>
                  <a:pt x="142" y="63"/>
                  <a:pt x="142" y="70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333" y="120"/>
                  <a:pt x="333" y="120"/>
                  <a:pt x="333" y="120"/>
                </a:cubicBezTo>
                <a:cubicBezTo>
                  <a:pt x="333" y="141"/>
                  <a:pt x="340" y="162"/>
                  <a:pt x="347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234" y="32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Freeform 117">
            <a:extLst>
              <a:ext uri="{FF2B5EF4-FFF2-40B4-BE49-F238E27FC236}">
                <a16:creationId xmlns:a16="http://schemas.microsoft.com/office/drawing/2014/main" id="{CB8165F9-8B1B-4F1F-BFC8-059AA0C26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2587106"/>
            <a:ext cx="217487" cy="193675"/>
          </a:xfrm>
          <a:custGeom>
            <a:avLst/>
            <a:gdLst>
              <a:gd name="T0" fmla="*/ 62777150 w 602"/>
              <a:gd name="T1" fmla="*/ 31102474 h 538"/>
              <a:gd name="T2" fmla="*/ 62777150 w 602"/>
              <a:gd name="T3" fmla="*/ 31102474 h 538"/>
              <a:gd name="T4" fmla="*/ 47115552 w 602"/>
              <a:gd name="T5" fmla="*/ 15551237 h 538"/>
              <a:gd name="T6" fmla="*/ 62777150 w 602"/>
              <a:gd name="T7" fmla="*/ 0 h 538"/>
              <a:gd name="T8" fmla="*/ 78439098 w 602"/>
              <a:gd name="T9" fmla="*/ 15551237 h 538"/>
              <a:gd name="T10" fmla="*/ 62777150 w 602"/>
              <a:gd name="T11" fmla="*/ 31102474 h 538"/>
              <a:gd name="T12" fmla="*/ 70086083 w 602"/>
              <a:gd name="T13" fmla="*/ 8164228 h 538"/>
              <a:gd name="T14" fmla="*/ 70086083 w 602"/>
              <a:gd name="T15" fmla="*/ 8164228 h 538"/>
              <a:gd name="T16" fmla="*/ 67345459 w 602"/>
              <a:gd name="T17" fmla="*/ 9071405 h 538"/>
              <a:gd name="T18" fmla="*/ 60036526 w 602"/>
              <a:gd name="T19" fmla="*/ 16458413 h 538"/>
              <a:gd name="T20" fmla="*/ 58209202 w 602"/>
              <a:gd name="T21" fmla="*/ 14644061 h 538"/>
              <a:gd name="T22" fmla="*/ 55338158 w 602"/>
              <a:gd name="T23" fmla="*/ 12700112 h 538"/>
              <a:gd name="T24" fmla="*/ 51683511 w 602"/>
              <a:gd name="T25" fmla="*/ 16458413 h 538"/>
              <a:gd name="T26" fmla="*/ 52597173 w 602"/>
              <a:gd name="T27" fmla="*/ 19179942 h 538"/>
              <a:gd name="T28" fmla="*/ 58209202 w 602"/>
              <a:gd name="T29" fmla="*/ 23715468 h 538"/>
              <a:gd name="T30" fmla="*/ 60036526 w 602"/>
              <a:gd name="T31" fmla="*/ 25659417 h 538"/>
              <a:gd name="T32" fmla="*/ 62777150 w 602"/>
              <a:gd name="T33" fmla="*/ 23715468 h 538"/>
              <a:gd name="T34" fmla="*/ 72957488 w 602"/>
              <a:gd name="T35" fmla="*/ 14644061 h 538"/>
              <a:gd name="T36" fmla="*/ 73871150 w 602"/>
              <a:gd name="T37" fmla="*/ 11792933 h 538"/>
              <a:gd name="T38" fmla="*/ 70086083 w 602"/>
              <a:gd name="T39" fmla="*/ 8164228 h 538"/>
              <a:gd name="T40" fmla="*/ 29496222 w 602"/>
              <a:gd name="T41" fmla="*/ 42117825 h 538"/>
              <a:gd name="T42" fmla="*/ 29496222 w 602"/>
              <a:gd name="T43" fmla="*/ 42117825 h 538"/>
              <a:gd name="T44" fmla="*/ 61863849 w 602"/>
              <a:gd name="T45" fmla="*/ 40303472 h 538"/>
              <a:gd name="T46" fmla="*/ 63690812 w 602"/>
              <a:gd name="T47" fmla="*/ 34731179 h 538"/>
              <a:gd name="T48" fmla="*/ 72957488 w 602"/>
              <a:gd name="T49" fmla="*/ 32009650 h 538"/>
              <a:gd name="T50" fmla="*/ 67345459 w 602"/>
              <a:gd name="T51" fmla="*/ 44839353 h 538"/>
              <a:gd name="T52" fmla="*/ 67345459 w 602"/>
              <a:gd name="T53" fmla="*/ 44839353 h 538"/>
              <a:gd name="T54" fmla="*/ 64604474 w 602"/>
              <a:gd name="T55" fmla="*/ 47560893 h 538"/>
              <a:gd name="T56" fmla="*/ 64604474 w 602"/>
              <a:gd name="T57" fmla="*/ 47560893 h 538"/>
              <a:gd name="T58" fmla="*/ 32367627 w 602"/>
              <a:gd name="T59" fmla="*/ 49374885 h 538"/>
              <a:gd name="T60" fmla="*/ 34194590 w 602"/>
              <a:gd name="T61" fmla="*/ 54947539 h 538"/>
              <a:gd name="T62" fmla="*/ 69172421 w 602"/>
              <a:gd name="T63" fmla="*/ 54947539 h 538"/>
              <a:gd name="T64" fmla="*/ 76611774 w 602"/>
              <a:gd name="T65" fmla="*/ 62204948 h 538"/>
              <a:gd name="T66" fmla="*/ 69172421 w 602"/>
              <a:gd name="T67" fmla="*/ 69591594 h 538"/>
              <a:gd name="T68" fmla="*/ 61863849 w 602"/>
              <a:gd name="T69" fmla="*/ 62204948 h 538"/>
              <a:gd name="T70" fmla="*/ 26755237 w 602"/>
              <a:gd name="T71" fmla="*/ 62204948 h 538"/>
              <a:gd name="T72" fmla="*/ 19446659 w 602"/>
              <a:gd name="T73" fmla="*/ 69591594 h 538"/>
              <a:gd name="T74" fmla="*/ 12007306 w 602"/>
              <a:gd name="T75" fmla="*/ 62204948 h 538"/>
              <a:gd name="T76" fmla="*/ 19446659 w 602"/>
              <a:gd name="T77" fmla="*/ 54947539 h 538"/>
              <a:gd name="T78" fmla="*/ 26755237 w 602"/>
              <a:gd name="T79" fmla="*/ 54947539 h 538"/>
              <a:gd name="T80" fmla="*/ 12007306 w 602"/>
              <a:gd name="T81" fmla="*/ 14644061 h 538"/>
              <a:gd name="T82" fmla="*/ 3785068 w 602"/>
              <a:gd name="T83" fmla="*/ 14644061 h 538"/>
              <a:gd name="T84" fmla="*/ 0 w 602"/>
              <a:gd name="T85" fmla="*/ 10885757 h 538"/>
              <a:gd name="T86" fmla="*/ 3785068 w 602"/>
              <a:gd name="T87" fmla="*/ 7257052 h 538"/>
              <a:gd name="T88" fmla="*/ 14747930 w 602"/>
              <a:gd name="T89" fmla="*/ 7257052 h 538"/>
              <a:gd name="T90" fmla="*/ 18532997 w 602"/>
              <a:gd name="T91" fmla="*/ 9071405 h 538"/>
              <a:gd name="T92" fmla="*/ 18532997 w 602"/>
              <a:gd name="T93" fmla="*/ 9071405 h 538"/>
              <a:gd name="T94" fmla="*/ 20360321 w 602"/>
              <a:gd name="T95" fmla="*/ 15551237 h 538"/>
              <a:gd name="T96" fmla="*/ 43461266 w 602"/>
              <a:gd name="T97" fmla="*/ 15551237 h 538"/>
              <a:gd name="T98" fmla="*/ 44374928 w 602"/>
              <a:gd name="T99" fmla="*/ 22808286 h 538"/>
              <a:gd name="T100" fmla="*/ 23100945 w 602"/>
              <a:gd name="T101" fmla="*/ 22808286 h 538"/>
              <a:gd name="T102" fmla="*/ 29496222 w 602"/>
              <a:gd name="T103" fmla="*/ 42117825 h 53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602"/>
              <a:gd name="T157" fmla="*/ 0 h 538"/>
              <a:gd name="T158" fmla="*/ 602 w 602"/>
              <a:gd name="T159" fmla="*/ 538 h 53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602" h="538">
                <a:moveTo>
                  <a:pt x="481" y="240"/>
                </a:moveTo>
                <a:lnTo>
                  <a:pt x="481" y="240"/>
                </a:lnTo>
                <a:cubicBezTo>
                  <a:pt x="410" y="240"/>
                  <a:pt x="361" y="191"/>
                  <a:pt x="361" y="120"/>
                </a:cubicBezTo>
                <a:cubicBezTo>
                  <a:pt x="361" y="49"/>
                  <a:pt x="410" y="0"/>
                  <a:pt x="481" y="0"/>
                </a:cubicBezTo>
                <a:cubicBezTo>
                  <a:pt x="552" y="0"/>
                  <a:pt x="601" y="49"/>
                  <a:pt x="601" y="120"/>
                </a:cubicBezTo>
                <a:cubicBezTo>
                  <a:pt x="601" y="191"/>
                  <a:pt x="552" y="240"/>
                  <a:pt x="481" y="240"/>
                </a:cubicBezTo>
                <a:close/>
                <a:moveTo>
                  <a:pt x="537" y="63"/>
                </a:moveTo>
                <a:lnTo>
                  <a:pt x="537" y="63"/>
                </a:lnTo>
                <a:cubicBezTo>
                  <a:pt x="530" y="63"/>
                  <a:pt x="523" y="63"/>
                  <a:pt x="516" y="70"/>
                </a:cubicBezTo>
                <a:cubicBezTo>
                  <a:pt x="460" y="127"/>
                  <a:pt x="460" y="127"/>
                  <a:pt x="460" y="127"/>
                </a:cubicBezTo>
                <a:cubicBezTo>
                  <a:pt x="446" y="113"/>
                  <a:pt x="446" y="113"/>
                  <a:pt x="446" y="113"/>
                </a:cubicBezTo>
                <a:cubicBezTo>
                  <a:pt x="439" y="106"/>
                  <a:pt x="431" y="98"/>
                  <a:pt x="424" y="98"/>
                </a:cubicBezTo>
                <a:cubicBezTo>
                  <a:pt x="410" y="98"/>
                  <a:pt x="396" y="113"/>
                  <a:pt x="396" y="127"/>
                </a:cubicBezTo>
                <a:cubicBezTo>
                  <a:pt x="396" y="134"/>
                  <a:pt x="396" y="141"/>
                  <a:pt x="403" y="148"/>
                </a:cubicBezTo>
                <a:cubicBezTo>
                  <a:pt x="446" y="183"/>
                  <a:pt x="446" y="183"/>
                  <a:pt x="446" y="183"/>
                </a:cubicBezTo>
                <a:cubicBezTo>
                  <a:pt x="446" y="191"/>
                  <a:pt x="453" y="198"/>
                  <a:pt x="460" y="198"/>
                </a:cubicBezTo>
                <a:cubicBezTo>
                  <a:pt x="467" y="198"/>
                  <a:pt x="474" y="191"/>
                  <a:pt x="481" y="183"/>
                </a:cubicBezTo>
                <a:cubicBezTo>
                  <a:pt x="559" y="113"/>
                  <a:pt x="559" y="113"/>
                  <a:pt x="559" y="113"/>
                </a:cubicBezTo>
                <a:cubicBezTo>
                  <a:pt x="566" y="106"/>
                  <a:pt x="566" y="98"/>
                  <a:pt x="566" y="91"/>
                </a:cubicBezTo>
                <a:cubicBezTo>
                  <a:pt x="566" y="77"/>
                  <a:pt x="552" y="63"/>
                  <a:pt x="537" y="63"/>
                </a:cubicBezTo>
                <a:close/>
                <a:moveTo>
                  <a:pt x="226" y="325"/>
                </a:moveTo>
                <a:lnTo>
                  <a:pt x="226" y="325"/>
                </a:lnTo>
                <a:cubicBezTo>
                  <a:pt x="474" y="311"/>
                  <a:pt x="474" y="311"/>
                  <a:pt x="474" y="311"/>
                </a:cubicBezTo>
                <a:cubicBezTo>
                  <a:pt x="488" y="268"/>
                  <a:pt x="488" y="268"/>
                  <a:pt x="488" y="268"/>
                </a:cubicBezTo>
                <a:cubicBezTo>
                  <a:pt x="516" y="268"/>
                  <a:pt x="537" y="261"/>
                  <a:pt x="559" y="247"/>
                </a:cubicBezTo>
                <a:cubicBezTo>
                  <a:pt x="516" y="346"/>
                  <a:pt x="516" y="346"/>
                  <a:pt x="516" y="346"/>
                </a:cubicBezTo>
                <a:cubicBezTo>
                  <a:pt x="509" y="360"/>
                  <a:pt x="502" y="367"/>
                  <a:pt x="495" y="367"/>
                </a:cubicBezTo>
                <a:cubicBezTo>
                  <a:pt x="248" y="381"/>
                  <a:pt x="248" y="381"/>
                  <a:pt x="248" y="381"/>
                </a:cubicBezTo>
                <a:cubicBezTo>
                  <a:pt x="262" y="424"/>
                  <a:pt x="262" y="424"/>
                  <a:pt x="262" y="424"/>
                </a:cubicBezTo>
                <a:cubicBezTo>
                  <a:pt x="530" y="424"/>
                  <a:pt x="530" y="424"/>
                  <a:pt x="530" y="424"/>
                </a:cubicBezTo>
                <a:cubicBezTo>
                  <a:pt x="559" y="424"/>
                  <a:pt x="587" y="445"/>
                  <a:pt x="587" y="480"/>
                </a:cubicBezTo>
                <a:cubicBezTo>
                  <a:pt x="587" y="509"/>
                  <a:pt x="559" y="537"/>
                  <a:pt x="530" y="537"/>
                </a:cubicBezTo>
                <a:cubicBezTo>
                  <a:pt x="495" y="537"/>
                  <a:pt x="474" y="509"/>
                  <a:pt x="474" y="480"/>
                </a:cubicBezTo>
                <a:cubicBezTo>
                  <a:pt x="205" y="480"/>
                  <a:pt x="205" y="480"/>
                  <a:pt x="205" y="480"/>
                </a:cubicBezTo>
                <a:cubicBezTo>
                  <a:pt x="205" y="509"/>
                  <a:pt x="184" y="537"/>
                  <a:pt x="149" y="537"/>
                </a:cubicBezTo>
                <a:cubicBezTo>
                  <a:pt x="120" y="537"/>
                  <a:pt x="92" y="509"/>
                  <a:pt x="92" y="480"/>
                </a:cubicBezTo>
                <a:cubicBezTo>
                  <a:pt x="92" y="445"/>
                  <a:pt x="120" y="424"/>
                  <a:pt x="149" y="424"/>
                </a:cubicBezTo>
                <a:cubicBezTo>
                  <a:pt x="205" y="424"/>
                  <a:pt x="205" y="424"/>
                  <a:pt x="205" y="424"/>
                </a:cubicBezTo>
                <a:cubicBezTo>
                  <a:pt x="92" y="113"/>
                  <a:pt x="92" y="113"/>
                  <a:pt x="92" y="113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15" y="113"/>
                  <a:pt x="0" y="98"/>
                  <a:pt x="0" y="84"/>
                </a:cubicBezTo>
                <a:cubicBezTo>
                  <a:pt x="0" y="63"/>
                  <a:pt x="15" y="56"/>
                  <a:pt x="29" y="56"/>
                </a:cubicBezTo>
                <a:cubicBezTo>
                  <a:pt x="113" y="56"/>
                  <a:pt x="113" y="56"/>
                  <a:pt x="113" y="56"/>
                </a:cubicBezTo>
                <a:cubicBezTo>
                  <a:pt x="128" y="56"/>
                  <a:pt x="135" y="63"/>
                  <a:pt x="142" y="70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333" y="120"/>
                  <a:pt x="333" y="120"/>
                  <a:pt x="333" y="120"/>
                </a:cubicBezTo>
                <a:cubicBezTo>
                  <a:pt x="333" y="141"/>
                  <a:pt x="333" y="162"/>
                  <a:pt x="34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226" y="32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Freeform 118">
            <a:extLst>
              <a:ext uri="{FF2B5EF4-FFF2-40B4-BE49-F238E27FC236}">
                <a16:creationId xmlns:a16="http://schemas.microsoft.com/office/drawing/2014/main" id="{C175A883-3E51-44D1-8FC3-F9B354DEF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275" y="2587106"/>
            <a:ext cx="217488" cy="193675"/>
          </a:xfrm>
          <a:custGeom>
            <a:avLst/>
            <a:gdLst>
              <a:gd name="T0" fmla="*/ 62777800 w 602"/>
              <a:gd name="T1" fmla="*/ 31102474 h 538"/>
              <a:gd name="T2" fmla="*/ 62777800 w 602"/>
              <a:gd name="T3" fmla="*/ 31102474 h 538"/>
              <a:gd name="T4" fmla="*/ 46202464 w 602"/>
              <a:gd name="T5" fmla="*/ 15551237 h 538"/>
              <a:gd name="T6" fmla="*/ 62777800 w 602"/>
              <a:gd name="T7" fmla="*/ 0 h 538"/>
              <a:gd name="T8" fmla="*/ 78439820 w 602"/>
              <a:gd name="T9" fmla="*/ 15551237 h 538"/>
              <a:gd name="T10" fmla="*/ 62777800 w 602"/>
              <a:gd name="T11" fmla="*/ 31102474 h 538"/>
              <a:gd name="T12" fmla="*/ 70086767 w 602"/>
              <a:gd name="T13" fmla="*/ 11792933 h 538"/>
              <a:gd name="T14" fmla="*/ 70086767 w 602"/>
              <a:gd name="T15" fmla="*/ 11792933 h 538"/>
              <a:gd name="T16" fmla="*/ 55338413 w 602"/>
              <a:gd name="T17" fmla="*/ 11792933 h 538"/>
              <a:gd name="T18" fmla="*/ 51684110 w 602"/>
              <a:gd name="T19" fmla="*/ 15551237 h 538"/>
              <a:gd name="T20" fmla="*/ 55338413 w 602"/>
              <a:gd name="T21" fmla="*/ 19179942 h 538"/>
              <a:gd name="T22" fmla="*/ 70086767 w 602"/>
              <a:gd name="T23" fmla="*/ 19179942 h 538"/>
              <a:gd name="T24" fmla="*/ 73871851 w 602"/>
              <a:gd name="T25" fmla="*/ 15551237 h 538"/>
              <a:gd name="T26" fmla="*/ 70086767 w 602"/>
              <a:gd name="T27" fmla="*/ 11792933 h 538"/>
              <a:gd name="T28" fmla="*/ 29496358 w 602"/>
              <a:gd name="T29" fmla="*/ 42117825 h 538"/>
              <a:gd name="T30" fmla="*/ 29496358 w 602"/>
              <a:gd name="T31" fmla="*/ 42117825 h 538"/>
              <a:gd name="T32" fmla="*/ 60950829 w 602"/>
              <a:gd name="T33" fmla="*/ 40303472 h 538"/>
              <a:gd name="T34" fmla="*/ 63691466 w 602"/>
              <a:gd name="T35" fmla="*/ 34731179 h 538"/>
              <a:gd name="T36" fmla="*/ 72958185 w 602"/>
              <a:gd name="T37" fmla="*/ 32009650 h 538"/>
              <a:gd name="T38" fmla="*/ 67345769 w 602"/>
              <a:gd name="T39" fmla="*/ 44839353 h 538"/>
              <a:gd name="T40" fmla="*/ 67345769 w 602"/>
              <a:gd name="T41" fmla="*/ 44839353 h 538"/>
              <a:gd name="T42" fmla="*/ 63691466 w 602"/>
              <a:gd name="T43" fmla="*/ 47560893 h 538"/>
              <a:gd name="T44" fmla="*/ 63691466 w 602"/>
              <a:gd name="T45" fmla="*/ 47560893 h 538"/>
              <a:gd name="T46" fmla="*/ 32367776 w 602"/>
              <a:gd name="T47" fmla="*/ 49374885 h 538"/>
              <a:gd name="T48" fmla="*/ 34195108 w 602"/>
              <a:gd name="T49" fmla="*/ 54947539 h 538"/>
              <a:gd name="T50" fmla="*/ 68259435 w 602"/>
              <a:gd name="T51" fmla="*/ 54947539 h 538"/>
              <a:gd name="T52" fmla="*/ 75698822 w 602"/>
              <a:gd name="T53" fmla="*/ 62204948 h 538"/>
              <a:gd name="T54" fmla="*/ 68259435 w 602"/>
              <a:gd name="T55" fmla="*/ 69591594 h 538"/>
              <a:gd name="T56" fmla="*/ 60950829 w 602"/>
              <a:gd name="T57" fmla="*/ 62204948 h 538"/>
              <a:gd name="T58" fmla="*/ 26755721 w 602"/>
              <a:gd name="T59" fmla="*/ 62204948 h 538"/>
              <a:gd name="T60" fmla="*/ 19446749 w 602"/>
              <a:gd name="T61" fmla="*/ 69591594 h 538"/>
              <a:gd name="T62" fmla="*/ 12007362 w 602"/>
              <a:gd name="T63" fmla="*/ 62204948 h 538"/>
              <a:gd name="T64" fmla="*/ 19446749 w 602"/>
              <a:gd name="T65" fmla="*/ 54947539 h 538"/>
              <a:gd name="T66" fmla="*/ 25842055 w 602"/>
              <a:gd name="T67" fmla="*/ 54947539 h 538"/>
              <a:gd name="T68" fmla="*/ 12007362 w 602"/>
              <a:gd name="T69" fmla="*/ 14644061 h 538"/>
              <a:gd name="T70" fmla="*/ 3785086 w 602"/>
              <a:gd name="T71" fmla="*/ 14644061 h 538"/>
              <a:gd name="T72" fmla="*/ 0 w 602"/>
              <a:gd name="T73" fmla="*/ 10885757 h 538"/>
              <a:gd name="T74" fmla="*/ 3785086 w 602"/>
              <a:gd name="T75" fmla="*/ 7257052 h 538"/>
              <a:gd name="T76" fmla="*/ 14748360 w 602"/>
              <a:gd name="T77" fmla="*/ 7257052 h 538"/>
              <a:gd name="T78" fmla="*/ 17619417 w 602"/>
              <a:gd name="T79" fmla="*/ 9071405 h 538"/>
              <a:gd name="T80" fmla="*/ 17619417 w 602"/>
              <a:gd name="T81" fmla="*/ 9071405 h 538"/>
              <a:gd name="T82" fmla="*/ 20360415 w 602"/>
              <a:gd name="T83" fmla="*/ 15551237 h 538"/>
              <a:gd name="T84" fmla="*/ 42417380 w 602"/>
              <a:gd name="T85" fmla="*/ 15551237 h 538"/>
              <a:gd name="T86" fmla="*/ 44375132 w 602"/>
              <a:gd name="T87" fmla="*/ 22808286 h 538"/>
              <a:gd name="T88" fmla="*/ 23101051 w 602"/>
              <a:gd name="T89" fmla="*/ 22808286 h 538"/>
              <a:gd name="T90" fmla="*/ 29496358 w 602"/>
              <a:gd name="T91" fmla="*/ 42117825 h 53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602"/>
              <a:gd name="T139" fmla="*/ 0 h 538"/>
              <a:gd name="T140" fmla="*/ 602 w 602"/>
              <a:gd name="T141" fmla="*/ 538 h 538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602" h="538">
                <a:moveTo>
                  <a:pt x="481" y="240"/>
                </a:moveTo>
                <a:lnTo>
                  <a:pt x="481" y="240"/>
                </a:lnTo>
                <a:cubicBezTo>
                  <a:pt x="410" y="240"/>
                  <a:pt x="354" y="191"/>
                  <a:pt x="354" y="120"/>
                </a:cubicBezTo>
                <a:cubicBezTo>
                  <a:pt x="354" y="49"/>
                  <a:pt x="410" y="0"/>
                  <a:pt x="481" y="0"/>
                </a:cubicBezTo>
                <a:cubicBezTo>
                  <a:pt x="544" y="0"/>
                  <a:pt x="601" y="49"/>
                  <a:pt x="601" y="120"/>
                </a:cubicBezTo>
                <a:cubicBezTo>
                  <a:pt x="601" y="191"/>
                  <a:pt x="544" y="240"/>
                  <a:pt x="481" y="240"/>
                </a:cubicBezTo>
                <a:close/>
                <a:moveTo>
                  <a:pt x="537" y="91"/>
                </a:moveTo>
                <a:lnTo>
                  <a:pt x="537" y="91"/>
                </a:lnTo>
                <a:cubicBezTo>
                  <a:pt x="424" y="91"/>
                  <a:pt x="424" y="91"/>
                  <a:pt x="424" y="91"/>
                </a:cubicBezTo>
                <a:cubicBezTo>
                  <a:pt x="403" y="91"/>
                  <a:pt x="396" y="106"/>
                  <a:pt x="396" y="120"/>
                </a:cubicBezTo>
                <a:cubicBezTo>
                  <a:pt x="396" y="134"/>
                  <a:pt x="403" y="148"/>
                  <a:pt x="424" y="148"/>
                </a:cubicBezTo>
                <a:cubicBezTo>
                  <a:pt x="537" y="148"/>
                  <a:pt x="537" y="148"/>
                  <a:pt x="537" y="148"/>
                </a:cubicBezTo>
                <a:cubicBezTo>
                  <a:pt x="551" y="148"/>
                  <a:pt x="566" y="134"/>
                  <a:pt x="566" y="120"/>
                </a:cubicBezTo>
                <a:cubicBezTo>
                  <a:pt x="566" y="106"/>
                  <a:pt x="551" y="91"/>
                  <a:pt x="537" y="91"/>
                </a:cubicBezTo>
                <a:close/>
                <a:moveTo>
                  <a:pt x="226" y="325"/>
                </a:moveTo>
                <a:lnTo>
                  <a:pt x="226" y="325"/>
                </a:lnTo>
                <a:cubicBezTo>
                  <a:pt x="467" y="311"/>
                  <a:pt x="467" y="311"/>
                  <a:pt x="467" y="311"/>
                </a:cubicBezTo>
                <a:cubicBezTo>
                  <a:pt x="488" y="268"/>
                  <a:pt x="488" y="268"/>
                  <a:pt x="488" y="268"/>
                </a:cubicBezTo>
                <a:cubicBezTo>
                  <a:pt x="516" y="268"/>
                  <a:pt x="537" y="261"/>
                  <a:pt x="559" y="247"/>
                </a:cubicBezTo>
                <a:cubicBezTo>
                  <a:pt x="516" y="346"/>
                  <a:pt x="516" y="346"/>
                  <a:pt x="516" y="346"/>
                </a:cubicBezTo>
                <a:cubicBezTo>
                  <a:pt x="509" y="360"/>
                  <a:pt x="502" y="367"/>
                  <a:pt x="488" y="367"/>
                </a:cubicBezTo>
                <a:cubicBezTo>
                  <a:pt x="248" y="381"/>
                  <a:pt x="248" y="381"/>
                  <a:pt x="248" y="381"/>
                </a:cubicBezTo>
                <a:cubicBezTo>
                  <a:pt x="262" y="424"/>
                  <a:pt x="262" y="424"/>
                  <a:pt x="262" y="424"/>
                </a:cubicBezTo>
                <a:cubicBezTo>
                  <a:pt x="523" y="424"/>
                  <a:pt x="523" y="424"/>
                  <a:pt x="523" y="424"/>
                </a:cubicBezTo>
                <a:cubicBezTo>
                  <a:pt x="559" y="424"/>
                  <a:pt x="580" y="445"/>
                  <a:pt x="580" y="480"/>
                </a:cubicBezTo>
                <a:cubicBezTo>
                  <a:pt x="580" y="509"/>
                  <a:pt x="559" y="537"/>
                  <a:pt x="523" y="537"/>
                </a:cubicBezTo>
                <a:cubicBezTo>
                  <a:pt x="495" y="537"/>
                  <a:pt x="467" y="509"/>
                  <a:pt x="467" y="480"/>
                </a:cubicBezTo>
                <a:cubicBezTo>
                  <a:pt x="205" y="480"/>
                  <a:pt x="205" y="480"/>
                  <a:pt x="205" y="480"/>
                </a:cubicBezTo>
                <a:cubicBezTo>
                  <a:pt x="205" y="509"/>
                  <a:pt x="177" y="537"/>
                  <a:pt x="149" y="537"/>
                </a:cubicBezTo>
                <a:cubicBezTo>
                  <a:pt x="120" y="537"/>
                  <a:pt x="92" y="509"/>
                  <a:pt x="92" y="480"/>
                </a:cubicBezTo>
                <a:cubicBezTo>
                  <a:pt x="92" y="445"/>
                  <a:pt x="120" y="424"/>
                  <a:pt x="149" y="424"/>
                </a:cubicBezTo>
                <a:cubicBezTo>
                  <a:pt x="198" y="424"/>
                  <a:pt x="198" y="424"/>
                  <a:pt x="198" y="424"/>
                </a:cubicBezTo>
                <a:cubicBezTo>
                  <a:pt x="92" y="113"/>
                  <a:pt x="92" y="113"/>
                  <a:pt x="92" y="113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7" y="113"/>
                  <a:pt x="0" y="98"/>
                  <a:pt x="0" y="84"/>
                </a:cubicBezTo>
                <a:cubicBezTo>
                  <a:pt x="0" y="63"/>
                  <a:pt x="7" y="56"/>
                  <a:pt x="29" y="56"/>
                </a:cubicBezTo>
                <a:cubicBezTo>
                  <a:pt x="113" y="56"/>
                  <a:pt x="113" y="56"/>
                  <a:pt x="113" y="56"/>
                </a:cubicBezTo>
                <a:cubicBezTo>
                  <a:pt x="120" y="56"/>
                  <a:pt x="135" y="63"/>
                  <a:pt x="135" y="70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325" y="120"/>
                  <a:pt x="325" y="120"/>
                  <a:pt x="325" y="120"/>
                </a:cubicBezTo>
                <a:cubicBezTo>
                  <a:pt x="325" y="141"/>
                  <a:pt x="332" y="162"/>
                  <a:pt x="34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226" y="32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Freeform 119">
            <a:extLst>
              <a:ext uri="{FF2B5EF4-FFF2-40B4-BE49-F238E27FC236}">
                <a16:creationId xmlns:a16="http://schemas.microsoft.com/office/drawing/2014/main" id="{273E0676-AA46-46F4-8C63-1ABAFB828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275" y="2587106"/>
            <a:ext cx="219075" cy="193675"/>
          </a:xfrm>
          <a:custGeom>
            <a:avLst/>
            <a:gdLst>
              <a:gd name="T0" fmla="*/ 62241399 w 609"/>
              <a:gd name="T1" fmla="*/ 31102474 h 538"/>
              <a:gd name="T2" fmla="*/ 62241399 w 609"/>
              <a:gd name="T3" fmla="*/ 31102474 h 538"/>
              <a:gd name="T4" fmla="*/ 46713330 w 609"/>
              <a:gd name="T5" fmla="*/ 15551237 h 538"/>
              <a:gd name="T6" fmla="*/ 62241399 w 609"/>
              <a:gd name="T7" fmla="*/ 0 h 538"/>
              <a:gd name="T8" fmla="*/ 78675255 w 609"/>
              <a:gd name="T9" fmla="*/ 15551237 h 538"/>
              <a:gd name="T10" fmla="*/ 62241399 w 609"/>
              <a:gd name="T11" fmla="*/ 31102474 h 538"/>
              <a:gd name="T12" fmla="*/ 69487779 w 609"/>
              <a:gd name="T13" fmla="*/ 11792933 h 538"/>
              <a:gd name="T14" fmla="*/ 69487779 w 609"/>
              <a:gd name="T15" fmla="*/ 11792933 h 538"/>
              <a:gd name="T16" fmla="*/ 65864589 w 609"/>
              <a:gd name="T17" fmla="*/ 11792933 h 538"/>
              <a:gd name="T18" fmla="*/ 65864589 w 609"/>
              <a:gd name="T19" fmla="*/ 8164228 h 538"/>
              <a:gd name="T20" fmla="*/ 62241399 w 609"/>
              <a:gd name="T21" fmla="*/ 4535882 h 538"/>
              <a:gd name="T22" fmla="*/ 58489067 w 609"/>
              <a:gd name="T23" fmla="*/ 8164228 h 538"/>
              <a:gd name="T24" fmla="*/ 58489067 w 609"/>
              <a:gd name="T25" fmla="*/ 11792933 h 538"/>
              <a:gd name="T26" fmla="*/ 54865877 w 609"/>
              <a:gd name="T27" fmla="*/ 11792933 h 538"/>
              <a:gd name="T28" fmla="*/ 51242688 w 609"/>
              <a:gd name="T29" fmla="*/ 15551237 h 538"/>
              <a:gd name="T30" fmla="*/ 54865877 w 609"/>
              <a:gd name="T31" fmla="*/ 19179942 h 538"/>
              <a:gd name="T32" fmla="*/ 58489067 w 609"/>
              <a:gd name="T33" fmla="*/ 19179942 h 538"/>
              <a:gd name="T34" fmla="*/ 58489067 w 609"/>
              <a:gd name="T35" fmla="*/ 22808286 h 538"/>
              <a:gd name="T36" fmla="*/ 62241399 w 609"/>
              <a:gd name="T37" fmla="*/ 26566593 h 538"/>
              <a:gd name="T38" fmla="*/ 65864589 w 609"/>
              <a:gd name="T39" fmla="*/ 22808286 h 538"/>
              <a:gd name="T40" fmla="*/ 65864589 w 609"/>
              <a:gd name="T41" fmla="*/ 19179942 h 538"/>
              <a:gd name="T42" fmla="*/ 69487779 w 609"/>
              <a:gd name="T43" fmla="*/ 19179942 h 538"/>
              <a:gd name="T44" fmla="*/ 73110968 w 609"/>
              <a:gd name="T45" fmla="*/ 15551237 h 538"/>
              <a:gd name="T46" fmla="*/ 69487779 w 609"/>
              <a:gd name="T47" fmla="*/ 11792933 h 538"/>
              <a:gd name="T48" fmla="*/ 30150331 w 609"/>
              <a:gd name="T49" fmla="*/ 42117825 h 538"/>
              <a:gd name="T50" fmla="*/ 30150331 w 609"/>
              <a:gd name="T51" fmla="*/ 42117825 h 538"/>
              <a:gd name="T52" fmla="*/ 61335602 w 609"/>
              <a:gd name="T53" fmla="*/ 40303472 h 538"/>
              <a:gd name="T54" fmla="*/ 64052994 w 609"/>
              <a:gd name="T55" fmla="*/ 34731179 h 538"/>
              <a:gd name="T56" fmla="*/ 73110968 w 609"/>
              <a:gd name="T57" fmla="*/ 32009650 h 538"/>
              <a:gd name="T58" fmla="*/ 66770386 w 609"/>
              <a:gd name="T59" fmla="*/ 44839353 h 538"/>
              <a:gd name="T60" fmla="*/ 66770386 w 609"/>
              <a:gd name="T61" fmla="*/ 44839353 h 538"/>
              <a:gd name="T62" fmla="*/ 64052994 w 609"/>
              <a:gd name="T63" fmla="*/ 47560893 h 538"/>
              <a:gd name="T64" fmla="*/ 64052994 w 609"/>
              <a:gd name="T65" fmla="*/ 47560893 h 538"/>
              <a:gd name="T66" fmla="*/ 31961926 w 609"/>
              <a:gd name="T67" fmla="*/ 49374885 h 538"/>
              <a:gd name="T68" fmla="*/ 33903023 w 609"/>
              <a:gd name="T69" fmla="*/ 54947539 h 538"/>
              <a:gd name="T70" fmla="*/ 68581981 w 609"/>
              <a:gd name="T71" fmla="*/ 54947539 h 538"/>
              <a:gd name="T72" fmla="*/ 75957863 w 609"/>
              <a:gd name="T73" fmla="*/ 62204948 h 538"/>
              <a:gd name="T74" fmla="*/ 68581981 w 609"/>
              <a:gd name="T75" fmla="*/ 69591594 h 538"/>
              <a:gd name="T76" fmla="*/ 61335602 w 609"/>
              <a:gd name="T77" fmla="*/ 62204948 h 538"/>
              <a:gd name="T78" fmla="*/ 27432939 w 609"/>
              <a:gd name="T79" fmla="*/ 62204948 h 538"/>
              <a:gd name="T80" fmla="*/ 20186554 w 609"/>
              <a:gd name="T81" fmla="*/ 69591594 h 538"/>
              <a:gd name="T82" fmla="*/ 12810672 w 609"/>
              <a:gd name="T83" fmla="*/ 62204948 h 538"/>
              <a:gd name="T84" fmla="*/ 20186554 w 609"/>
              <a:gd name="T85" fmla="*/ 54947539 h 538"/>
              <a:gd name="T86" fmla="*/ 26527141 w 609"/>
              <a:gd name="T87" fmla="*/ 54947539 h 538"/>
              <a:gd name="T88" fmla="*/ 11904874 w 609"/>
              <a:gd name="T89" fmla="*/ 14644061 h 538"/>
              <a:gd name="T90" fmla="*/ 3623191 w 609"/>
              <a:gd name="T91" fmla="*/ 14644061 h 538"/>
              <a:gd name="T92" fmla="*/ 0 w 609"/>
              <a:gd name="T93" fmla="*/ 10885757 h 538"/>
              <a:gd name="T94" fmla="*/ 3623191 w 609"/>
              <a:gd name="T95" fmla="*/ 7257052 h 538"/>
              <a:gd name="T96" fmla="*/ 14622267 w 609"/>
              <a:gd name="T97" fmla="*/ 7257052 h 538"/>
              <a:gd name="T98" fmla="*/ 18245456 w 609"/>
              <a:gd name="T99" fmla="*/ 9071405 h 538"/>
              <a:gd name="T100" fmla="*/ 18245456 w 609"/>
              <a:gd name="T101" fmla="*/ 9071405 h 538"/>
              <a:gd name="T102" fmla="*/ 20186554 w 609"/>
              <a:gd name="T103" fmla="*/ 15551237 h 538"/>
              <a:gd name="T104" fmla="*/ 42960997 w 609"/>
              <a:gd name="T105" fmla="*/ 15551237 h 538"/>
              <a:gd name="T106" fmla="*/ 44772592 w 609"/>
              <a:gd name="T107" fmla="*/ 22808286 h 538"/>
              <a:gd name="T108" fmla="*/ 22903946 w 609"/>
              <a:gd name="T109" fmla="*/ 22808286 h 538"/>
              <a:gd name="T110" fmla="*/ 30150331 w 609"/>
              <a:gd name="T111" fmla="*/ 42117825 h 53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09"/>
              <a:gd name="T169" fmla="*/ 0 h 538"/>
              <a:gd name="T170" fmla="*/ 609 w 609"/>
              <a:gd name="T171" fmla="*/ 538 h 53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09" h="538">
                <a:moveTo>
                  <a:pt x="481" y="240"/>
                </a:moveTo>
                <a:lnTo>
                  <a:pt x="481" y="240"/>
                </a:lnTo>
                <a:cubicBezTo>
                  <a:pt x="417" y="240"/>
                  <a:pt x="361" y="191"/>
                  <a:pt x="361" y="120"/>
                </a:cubicBezTo>
                <a:cubicBezTo>
                  <a:pt x="361" y="49"/>
                  <a:pt x="417" y="0"/>
                  <a:pt x="481" y="0"/>
                </a:cubicBezTo>
                <a:cubicBezTo>
                  <a:pt x="551" y="0"/>
                  <a:pt x="608" y="49"/>
                  <a:pt x="608" y="120"/>
                </a:cubicBezTo>
                <a:cubicBezTo>
                  <a:pt x="608" y="191"/>
                  <a:pt x="551" y="240"/>
                  <a:pt x="481" y="240"/>
                </a:cubicBezTo>
                <a:close/>
                <a:moveTo>
                  <a:pt x="537" y="91"/>
                </a:moveTo>
                <a:lnTo>
                  <a:pt x="537" y="91"/>
                </a:lnTo>
                <a:cubicBezTo>
                  <a:pt x="509" y="91"/>
                  <a:pt x="509" y="91"/>
                  <a:pt x="509" y="91"/>
                </a:cubicBezTo>
                <a:cubicBezTo>
                  <a:pt x="509" y="63"/>
                  <a:pt x="509" y="63"/>
                  <a:pt x="509" y="63"/>
                </a:cubicBezTo>
                <a:cubicBezTo>
                  <a:pt x="509" y="49"/>
                  <a:pt x="502" y="35"/>
                  <a:pt x="481" y="35"/>
                </a:cubicBezTo>
                <a:cubicBezTo>
                  <a:pt x="467" y="35"/>
                  <a:pt x="452" y="49"/>
                  <a:pt x="452" y="63"/>
                </a:cubicBezTo>
                <a:cubicBezTo>
                  <a:pt x="452" y="91"/>
                  <a:pt x="452" y="91"/>
                  <a:pt x="452" y="91"/>
                </a:cubicBezTo>
                <a:cubicBezTo>
                  <a:pt x="424" y="91"/>
                  <a:pt x="424" y="91"/>
                  <a:pt x="424" y="91"/>
                </a:cubicBezTo>
                <a:cubicBezTo>
                  <a:pt x="410" y="91"/>
                  <a:pt x="396" y="106"/>
                  <a:pt x="396" y="120"/>
                </a:cubicBezTo>
                <a:cubicBezTo>
                  <a:pt x="396" y="134"/>
                  <a:pt x="410" y="148"/>
                  <a:pt x="424" y="148"/>
                </a:cubicBezTo>
                <a:cubicBezTo>
                  <a:pt x="452" y="148"/>
                  <a:pt x="452" y="148"/>
                  <a:pt x="452" y="148"/>
                </a:cubicBezTo>
                <a:cubicBezTo>
                  <a:pt x="452" y="176"/>
                  <a:pt x="452" y="176"/>
                  <a:pt x="452" y="176"/>
                </a:cubicBezTo>
                <a:cubicBezTo>
                  <a:pt x="452" y="191"/>
                  <a:pt x="467" y="205"/>
                  <a:pt x="481" y="205"/>
                </a:cubicBezTo>
                <a:cubicBezTo>
                  <a:pt x="502" y="205"/>
                  <a:pt x="509" y="191"/>
                  <a:pt x="509" y="176"/>
                </a:cubicBezTo>
                <a:cubicBezTo>
                  <a:pt x="509" y="148"/>
                  <a:pt x="509" y="148"/>
                  <a:pt x="509" y="148"/>
                </a:cubicBezTo>
                <a:cubicBezTo>
                  <a:pt x="537" y="148"/>
                  <a:pt x="537" y="148"/>
                  <a:pt x="537" y="148"/>
                </a:cubicBezTo>
                <a:cubicBezTo>
                  <a:pt x="558" y="148"/>
                  <a:pt x="565" y="134"/>
                  <a:pt x="565" y="120"/>
                </a:cubicBezTo>
                <a:cubicBezTo>
                  <a:pt x="565" y="106"/>
                  <a:pt x="558" y="91"/>
                  <a:pt x="537" y="91"/>
                </a:cubicBezTo>
                <a:close/>
                <a:moveTo>
                  <a:pt x="233" y="325"/>
                </a:moveTo>
                <a:lnTo>
                  <a:pt x="233" y="325"/>
                </a:lnTo>
                <a:cubicBezTo>
                  <a:pt x="474" y="311"/>
                  <a:pt x="474" y="311"/>
                  <a:pt x="474" y="311"/>
                </a:cubicBezTo>
                <a:cubicBezTo>
                  <a:pt x="495" y="268"/>
                  <a:pt x="495" y="268"/>
                  <a:pt x="495" y="268"/>
                </a:cubicBezTo>
                <a:cubicBezTo>
                  <a:pt x="516" y="268"/>
                  <a:pt x="544" y="261"/>
                  <a:pt x="565" y="247"/>
                </a:cubicBezTo>
                <a:cubicBezTo>
                  <a:pt x="516" y="346"/>
                  <a:pt x="516" y="346"/>
                  <a:pt x="516" y="346"/>
                </a:cubicBezTo>
                <a:cubicBezTo>
                  <a:pt x="516" y="360"/>
                  <a:pt x="502" y="367"/>
                  <a:pt x="495" y="367"/>
                </a:cubicBezTo>
                <a:cubicBezTo>
                  <a:pt x="247" y="381"/>
                  <a:pt x="247" y="381"/>
                  <a:pt x="247" y="381"/>
                </a:cubicBezTo>
                <a:cubicBezTo>
                  <a:pt x="262" y="424"/>
                  <a:pt x="262" y="424"/>
                  <a:pt x="262" y="424"/>
                </a:cubicBezTo>
                <a:cubicBezTo>
                  <a:pt x="530" y="424"/>
                  <a:pt x="530" y="424"/>
                  <a:pt x="530" y="424"/>
                </a:cubicBezTo>
                <a:cubicBezTo>
                  <a:pt x="558" y="424"/>
                  <a:pt x="587" y="445"/>
                  <a:pt x="587" y="480"/>
                </a:cubicBezTo>
                <a:cubicBezTo>
                  <a:pt x="587" y="509"/>
                  <a:pt x="558" y="537"/>
                  <a:pt x="530" y="537"/>
                </a:cubicBezTo>
                <a:cubicBezTo>
                  <a:pt x="502" y="537"/>
                  <a:pt x="474" y="509"/>
                  <a:pt x="474" y="480"/>
                </a:cubicBezTo>
                <a:cubicBezTo>
                  <a:pt x="212" y="480"/>
                  <a:pt x="212" y="480"/>
                  <a:pt x="212" y="480"/>
                </a:cubicBezTo>
                <a:cubicBezTo>
                  <a:pt x="212" y="509"/>
                  <a:pt x="184" y="537"/>
                  <a:pt x="156" y="537"/>
                </a:cubicBezTo>
                <a:cubicBezTo>
                  <a:pt x="120" y="537"/>
                  <a:pt x="99" y="509"/>
                  <a:pt x="99" y="480"/>
                </a:cubicBezTo>
                <a:cubicBezTo>
                  <a:pt x="99" y="445"/>
                  <a:pt x="120" y="424"/>
                  <a:pt x="156" y="424"/>
                </a:cubicBezTo>
                <a:cubicBezTo>
                  <a:pt x="205" y="424"/>
                  <a:pt x="205" y="424"/>
                  <a:pt x="205" y="424"/>
                </a:cubicBezTo>
                <a:cubicBezTo>
                  <a:pt x="92" y="113"/>
                  <a:pt x="92" y="113"/>
                  <a:pt x="92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14" y="113"/>
                  <a:pt x="0" y="98"/>
                  <a:pt x="0" y="84"/>
                </a:cubicBezTo>
                <a:cubicBezTo>
                  <a:pt x="0" y="63"/>
                  <a:pt x="14" y="56"/>
                  <a:pt x="28" y="56"/>
                </a:cubicBezTo>
                <a:cubicBezTo>
                  <a:pt x="113" y="56"/>
                  <a:pt x="113" y="56"/>
                  <a:pt x="113" y="56"/>
                </a:cubicBezTo>
                <a:cubicBezTo>
                  <a:pt x="127" y="56"/>
                  <a:pt x="141" y="63"/>
                  <a:pt x="141" y="70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332" y="120"/>
                  <a:pt x="332" y="120"/>
                  <a:pt x="332" y="120"/>
                </a:cubicBezTo>
                <a:cubicBezTo>
                  <a:pt x="332" y="141"/>
                  <a:pt x="339" y="162"/>
                  <a:pt x="346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233" y="325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Freeform 120">
            <a:extLst>
              <a:ext uri="{FF2B5EF4-FFF2-40B4-BE49-F238E27FC236}">
                <a16:creationId xmlns:a16="http://schemas.microsoft.com/office/drawing/2014/main" id="{303DF4A6-1EAD-4701-A945-9BCF80FD9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2606156"/>
            <a:ext cx="217487" cy="173037"/>
          </a:xfrm>
          <a:custGeom>
            <a:avLst/>
            <a:gdLst>
              <a:gd name="T0" fmla="*/ 78439098 w 602"/>
              <a:gd name="T1" fmla="*/ 13661309 h 482"/>
              <a:gd name="T2" fmla="*/ 78439098 w 602"/>
              <a:gd name="T3" fmla="*/ 13661309 h 482"/>
              <a:gd name="T4" fmla="*/ 78439098 w 602"/>
              <a:gd name="T5" fmla="*/ 13661309 h 482"/>
              <a:gd name="T6" fmla="*/ 67345459 w 602"/>
              <a:gd name="T7" fmla="*/ 37374917 h 482"/>
              <a:gd name="T8" fmla="*/ 67345459 w 602"/>
              <a:gd name="T9" fmla="*/ 37374917 h 482"/>
              <a:gd name="T10" fmla="*/ 64604474 w 602"/>
              <a:gd name="T11" fmla="*/ 40081401 h 482"/>
              <a:gd name="T12" fmla="*/ 64604474 w 602"/>
              <a:gd name="T13" fmla="*/ 40081401 h 482"/>
              <a:gd name="T14" fmla="*/ 32236846 w 602"/>
              <a:gd name="T15" fmla="*/ 41885725 h 482"/>
              <a:gd name="T16" fmla="*/ 34064170 w 602"/>
              <a:gd name="T17" fmla="*/ 47427585 h 482"/>
              <a:gd name="T18" fmla="*/ 69172421 w 602"/>
              <a:gd name="T19" fmla="*/ 47427585 h 482"/>
              <a:gd name="T20" fmla="*/ 76611774 w 602"/>
              <a:gd name="T21" fmla="*/ 54644878 h 482"/>
              <a:gd name="T22" fmla="*/ 69172421 w 602"/>
              <a:gd name="T23" fmla="*/ 61991050 h 482"/>
              <a:gd name="T24" fmla="*/ 61863849 w 602"/>
              <a:gd name="T25" fmla="*/ 54644878 h 482"/>
              <a:gd name="T26" fmla="*/ 26755237 w 602"/>
              <a:gd name="T27" fmla="*/ 54644878 h 482"/>
              <a:gd name="T28" fmla="*/ 19316239 w 602"/>
              <a:gd name="T29" fmla="*/ 61991050 h 482"/>
              <a:gd name="T30" fmla="*/ 12007306 w 602"/>
              <a:gd name="T31" fmla="*/ 54644878 h 482"/>
              <a:gd name="T32" fmla="*/ 19316239 w 602"/>
              <a:gd name="T33" fmla="*/ 47427585 h 482"/>
              <a:gd name="T34" fmla="*/ 26755237 w 602"/>
              <a:gd name="T35" fmla="*/ 47427585 h 482"/>
              <a:gd name="T36" fmla="*/ 12007306 w 602"/>
              <a:gd name="T37" fmla="*/ 7346175 h 482"/>
              <a:gd name="T38" fmla="*/ 3654287 w 602"/>
              <a:gd name="T39" fmla="*/ 7346175 h 482"/>
              <a:gd name="T40" fmla="*/ 0 w 602"/>
              <a:gd name="T41" fmla="*/ 3608648 h 482"/>
              <a:gd name="T42" fmla="*/ 3654287 w 602"/>
              <a:gd name="T43" fmla="*/ 0 h 482"/>
              <a:gd name="T44" fmla="*/ 14747930 w 602"/>
              <a:gd name="T45" fmla="*/ 0 h 482"/>
              <a:gd name="T46" fmla="*/ 18402578 w 602"/>
              <a:gd name="T47" fmla="*/ 1804324 h 482"/>
              <a:gd name="T48" fmla="*/ 18402578 w 602"/>
              <a:gd name="T49" fmla="*/ 1804324 h 482"/>
              <a:gd name="T50" fmla="*/ 20360321 w 602"/>
              <a:gd name="T51" fmla="*/ 8248337 h 482"/>
              <a:gd name="T52" fmla="*/ 74654031 w 602"/>
              <a:gd name="T53" fmla="*/ 8248337 h 482"/>
              <a:gd name="T54" fmla="*/ 78439098 w 602"/>
              <a:gd name="T55" fmla="*/ 11856986 h 482"/>
              <a:gd name="T56" fmla="*/ 78439098 w 602"/>
              <a:gd name="T57" fmla="*/ 13661309 h 482"/>
              <a:gd name="T58" fmla="*/ 23100945 w 602"/>
              <a:gd name="T59" fmla="*/ 15465632 h 482"/>
              <a:gd name="T60" fmla="*/ 23100945 w 602"/>
              <a:gd name="T61" fmla="*/ 15465632 h 482"/>
              <a:gd name="T62" fmla="*/ 29496222 w 602"/>
              <a:gd name="T63" fmla="*/ 34668432 h 482"/>
              <a:gd name="T64" fmla="*/ 61863849 w 602"/>
              <a:gd name="T65" fmla="*/ 32864109 h 482"/>
              <a:gd name="T66" fmla="*/ 69172421 w 602"/>
              <a:gd name="T67" fmla="*/ 15465632 h 482"/>
              <a:gd name="T68" fmla="*/ 23100945 w 602"/>
              <a:gd name="T69" fmla="*/ 15465632 h 48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02"/>
              <a:gd name="T106" fmla="*/ 0 h 482"/>
              <a:gd name="T107" fmla="*/ 602 w 602"/>
              <a:gd name="T108" fmla="*/ 482 h 48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02" h="482">
                <a:moveTo>
                  <a:pt x="601" y="106"/>
                </a:moveTo>
                <a:lnTo>
                  <a:pt x="601" y="106"/>
                </a:lnTo>
                <a:cubicBezTo>
                  <a:pt x="516" y="290"/>
                  <a:pt x="516" y="290"/>
                  <a:pt x="516" y="290"/>
                </a:cubicBezTo>
                <a:cubicBezTo>
                  <a:pt x="509" y="304"/>
                  <a:pt x="502" y="311"/>
                  <a:pt x="495" y="311"/>
                </a:cubicBezTo>
                <a:cubicBezTo>
                  <a:pt x="247" y="325"/>
                  <a:pt x="247" y="325"/>
                  <a:pt x="247" y="325"/>
                </a:cubicBezTo>
                <a:cubicBezTo>
                  <a:pt x="261" y="368"/>
                  <a:pt x="261" y="368"/>
                  <a:pt x="261" y="368"/>
                </a:cubicBezTo>
                <a:cubicBezTo>
                  <a:pt x="530" y="368"/>
                  <a:pt x="530" y="368"/>
                  <a:pt x="530" y="368"/>
                </a:cubicBezTo>
                <a:cubicBezTo>
                  <a:pt x="558" y="368"/>
                  <a:pt x="587" y="389"/>
                  <a:pt x="587" y="424"/>
                </a:cubicBezTo>
                <a:cubicBezTo>
                  <a:pt x="587" y="453"/>
                  <a:pt x="558" y="481"/>
                  <a:pt x="530" y="481"/>
                </a:cubicBezTo>
                <a:cubicBezTo>
                  <a:pt x="495" y="481"/>
                  <a:pt x="474" y="453"/>
                  <a:pt x="474" y="424"/>
                </a:cubicBezTo>
                <a:cubicBezTo>
                  <a:pt x="205" y="424"/>
                  <a:pt x="205" y="424"/>
                  <a:pt x="205" y="424"/>
                </a:cubicBezTo>
                <a:cubicBezTo>
                  <a:pt x="205" y="453"/>
                  <a:pt x="184" y="481"/>
                  <a:pt x="148" y="481"/>
                </a:cubicBezTo>
                <a:cubicBezTo>
                  <a:pt x="120" y="481"/>
                  <a:pt x="92" y="453"/>
                  <a:pt x="92" y="424"/>
                </a:cubicBezTo>
                <a:cubicBezTo>
                  <a:pt x="92" y="389"/>
                  <a:pt x="120" y="368"/>
                  <a:pt x="148" y="368"/>
                </a:cubicBezTo>
                <a:cubicBezTo>
                  <a:pt x="205" y="368"/>
                  <a:pt x="205" y="368"/>
                  <a:pt x="205" y="368"/>
                </a:cubicBezTo>
                <a:cubicBezTo>
                  <a:pt x="92" y="57"/>
                  <a:pt x="92" y="57"/>
                  <a:pt x="92" y="57"/>
                </a:cubicBezTo>
                <a:cubicBezTo>
                  <a:pt x="28" y="57"/>
                  <a:pt x="28" y="57"/>
                  <a:pt x="28" y="57"/>
                </a:cubicBezTo>
                <a:cubicBezTo>
                  <a:pt x="14" y="57"/>
                  <a:pt x="0" y="42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27" y="0"/>
                  <a:pt x="134" y="7"/>
                  <a:pt x="141" y="14"/>
                </a:cubicBezTo>
                <a:cubicBezTo>
                  <a:pt x="156" y="64"/>
                  <a:pt x="156" y="64"/>
                  <a:pt x="156" y="64"/>
                </a:cubicBezTo>
                <a:cubicBezTo>
                  <a:pt x="572" y="64"/>
                  <a:pt x="572" y="64"/>
                  <a:pt x="572" y="64"/>
                </a:cubicBezTo>
                <a:cubicBezTo>
                  <a:pt x="594" y="64"/>
                  <a:pt x="601" y="78"/>
                  <a:pt x="601" y="92"/>
                </a:cubicBezTo>
                <a:cubicBezTo>
                  <a:pt x="601" y="99"/>
                  <a:pt x="601" y="99"/>
                  <a:pt x="601" y="106"/>
                </a:cubicBezTo>
                <a:close/>
                <a:moveTo>
                  <a:pt x="177" y="120"/>
                </a:moveTo>
                <a:lnTo>
                  <a:pt x="177" y="120"/>
                </a:lnTo>
                <a:cubicBezTo>
                  <a:pt x="226" y="269"/>
                  <a:pt x="226" y="269"/>
                  <a:pt x="226" y="269"/>
                </a:cubicBezTo>
                <a:cubicBezTo>
                  <a:pt x="474" y="255"/>
                  <a:pt x="474" y="255"/>
                  <a:pt x="474" y="255"/>
                </a:cubicBezTo>
                <a:cubicBezTo>
                  <a:pt x="530" y="120"/>
                  <a:pt x="530" y="120"/>
                  <a:pt x="530" y="120"/>
                </a:cubicBezTo>
                <a:lnTo>
                  <a:pt x="177" y="1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Freeform 121">
            <a:extLst>
              <a:ext uri="{FF2B5EF4-FFF2-40B4-BE49-F238E27FC236}">
                <a16:creationId xmlns:a16="http://schemas.microsoft.com/office/drawing/2014/main" id="{A647AFAA-EDE8-4730-863F-4F207A808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2221981"/>
            <a:ext cx="217488" cy="176212"/>
          </a:xfrm>
          <a:custGeom>
            <a:avLst/>
            <a:gdLst>
              <a:gd name="T0" fmla="*/ 74785156 w 602"/>
              <a:gd name="T1" fmla="*/ 63498073 h 488"/>
              <a:gd name="T2" fmla="*/ 74785156 w 602"/>
              <a:gd name="T3" fmla="*/ 63498073 h 488"/>
              <a:gd name="T4" fmla="*/ 3654304 w 602"/>
              <a:gd name="T5" fmla="*/ 63498073 h 488"/>
              <a:gd name="T6" fmla="*/ 0 w 602"/>
              <a:gd name="T7" fmla="*/ 59847091 h 488"/>
              <a:gd name="T8" fmla="*/ 0 w 602"/>
              <a:gd name="T9" fmla="*/ 11082940 h 488"/>
              <a:gd name="T10" fmla="*/ 3654304 w 602"/>
              <a:gd name="T11" fmla="*/ 7301605 h 488"/>
              <a:gd name="T12" fmla="*/ 19316328 w 602"/>
              <a:gd name="T13" fmla="*/ 7301605 h 488"/>
              <a:gd name="T14" fmla="*/ 24928389 w 602"/>
              <a:gd name="T15" fmla="*/ 1825311 h 488"/>
              <a:gd name="T16" fmla="*/ 27669387 w 602"/>
              <a:gd name="T17" fmla="*/ 0 h 488"/>
              <a:gd name="T18" fmla="*/ 49856778 w 602"/>
              <a:gd name="T19" fmla="*/ 0 h 488"/>
              <a:gd name="T20" fmla="*/ 52597776 w 602"/>
              <a:gd name="T21" fmla="*/ 912836 h 488"/>
              <a:gd name="T22" fmla="*/ 52597776 w 602"/>
              <a:gd name="T23" fmla="*/ 912836 h 488"/>
              <a:gd name="T24" fmla="*/ 58993077 w 602"/>
              <a:gd name="T25" fmla="*/ 7301605 h 488"/>
              <a:gd name="T26" fmla="*/ 74785156 w 602"/>
              <a:gd name="T27" fmla="*/ 7301605 h 488"/>
              <a:gd name="T28" fmla="*/ 78439820 w 602"/>
              <a:gd name="T29" fmla="*/ 11082940 h 488"/>
              <a:gd name="T30" fmla="*/ 78439820 w 602"/>
              <a:gd name="T31" fmla="*/ 59847091 h 488"/>
              <a:gd name="T32" fmla="*/ 74785156 w 602"/>
              <a:gd name="T33" fmla="*/ 63498073 h 488"/>
              <a:gd name="T34" fmla="*/ 38763077 w 602"/>
              <a:gd name="T35" fmla="*/ 11995418 h 488"/>
              <a:gd name="T36" fmla="*/ 38763077 w 602"/>
              <a:gd name="T37" fmla="*/ 11995418 h 488"/>
              <a:gd name="T38" fmla="*/ 16575330 w 602"/>
              <a:gd name="T39" fmla="*/ 34030945 h 488"/>
              <a:gd name="T40" fmla="*/ 38763077 w 602"/>
              <a:gd name="T41" fmla="*/ 56196471 h 488"/>
              <a:gd name="T42" fmla="*/ 60820047 w 602"/>
              <a:gd name="T43" fmla="*/ 34030945 h 488"/>
              <a:gd name="T44" fmla="*/ 38763077 w 602"/>
              <a:gd name="T45" fmla="*/ 11995418 h 488"/>
              <a:gd name="T46" fmla="*/ 38763077 w 602"/>
              <a:gd name="T47" fmla="*/ 48764515 h 488"/>
              <a:gd name="T48" fmla="*/ 38763077 w 602"/>
              <a:gd name="T49" fmla="*/ 48764515 h 488"/>
              <a:gd name="T50" fmla="*/ 24014723 w 602"/>
              <a:gd name="T51" fmla="*/ 34030945 h 488"/>
              <a:gd name="T52" fmla="*/ 38763077 w 602"/>
              <a:gd name="T53" fmla="*/ 19297020 h 488"/>
              <a:gd name="T54" fmla="*/ 53511442 w 602"/>
              <a:gd name="T55" fmla="*/ 34030945 h 488"/>
              <a:gd name="T56" fmla="*/ 38763077 w 602"/>
              <a:gd name="T57" fmla="*/ 48764515 h 48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602"/>
              <a:gd name="T88" fmla="*/ 0 h 488"/>
              <a:gd name="T89" fmla="*/ 602 w 602"/>
              <a:gd name="T90" fmla="*/ 488 h 48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602" h="488">
                <a:moveTo>
                  <a:pt x="573" y="487"/>
                </a:moveTo>
                <a:lnTo>
                  <a:pt x="573" y="487"/>
                </a:lnTo>
                <a:cubicBezTo>
                  <a:pt x="28" y="487"/>
                  <a:pt x="28" y="487"/>
                  <a:pt x="28" y="487"/>
                </a:cubicBezTo>
                <a:cubicBezTo>
                  <a:pt x="7" y="487"/>
                  <a:pt x="0" y="480"/>
                  <a:pt x="0" y="459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7" y="56"/>
                  <a:pt x="28" y="56"/>
                </a:cubicBezTo>
                <a:cubicBezTo>
                  <a:pt x="148" y="56"/>
                  <a:pt x="148" y="56"/>
                  <a:pt x="148" y="56"/>
                </a:cubicBezTo>
                <a:cubicBezTo>
                  <a:pt x="191" y="14"/>
                  <a:pt x="191" y="14"/>
                  <a:pt x="191" y="14"/>
                </a:cubicBezTo>
                <a:cubicBezTo>
                  <a:pt x="198" y="7"/>
                  <a:pt x="205" y="0"/>
                  <a:pt x="212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9" y="0"/>
                  <a:pt x="396" y="0"/>
                  <a:pt x="403" y="7"/>
                </a:cubicBezTo>
                <a:cubicBezTo>
                  <a:pt x="452" y="56"/>
                  <a:pt x="452" y="56"/>
                  <a:pt x="452" y="56"/>
                </a:cubicBezTo>
                <a:cubicBezTo>
                  <a:pt x="573" y="56"/>
                  <a:pt x="573" y="56"/>
                  <a:pt x="573" y="56"/>
                </a:cubicBezTo>
                <a:cubicBezTo>
                  <a:pt x="587" y="56"/>
                  <a:pt x="601" y="71"/>
                  <a:pt x="601" y="85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480"/>
                  <a:pt x="587" y="487"/>
                  <a:pt x="573" y="487"/>
                </a:cubicBezTo>
                <a:close/>
                <a:moveTo>
                  <a:pt x="297" y="92"/>
                </a:moveTo>
                <a:lnTo>
                  <a:pt x="297" y="92"/>
                </a:lnTo>
                <a:cubicBezTo>
                  <a:pt x="205" y="92"/>
                  <a:pt x="127" y="169"/>
                  <a:pt x="127" y="261"/>
                </a:cubicBezTo>
                <a:cubicBezTo>
                  <a:pt x="127" y="360"/>
                  <a:pt x="205" y="431"/>
                  <a:pt x="297" y="431"/>
                </a:cubicBezTo>
                <a:cubicBezTo>
                  <a:pt x="396" y="431"/>
                  <a:pt x="466" y="360"/>
                  <a:pt x="466" y="261"/>
                </a:cubicBezTo>
                <a:cubicBezTo>
                  <a:pt x="466" y="169"/>
                  <a:pt x="396" y="92"/>
                  <a:pt x="297" y="92"/>
                </a:cubicBezTo>
                <a:close/>
                <a:moveTo>
                  <a:pt x="297" y="374"/>
                </a:moveTo>
                <a:lnTo>
                  <a:pt x="297" y="374"/>
                </a:lnTo>
                <a:cubicBezTo>
                  <a:pt x="233" y="374"/>
                  <a:pt x="184" y="325"/>
                  <a:pt x="184" y="261"/>
                </a:cubicBezTo>
                <a:cubicBezTo>
                  <a:pt x="184" y="198"/>
                  <a:pt x="233" y="148"/>
                  <a:pt x="297" y="148"/>
                </a:cubicBezTo>
                <a:cubicBezTo>
                  <a:pt x="361" y="148"/>
                  <a:pt x="410" y="198"/>
                  <a:pt x="410" y="261"/>
                </a:cubicBezTo>
                <a:cubicBezTo>
                  <a:pt x="410" y="325"/>
                  <a:pt x="361" y="374"/>
                  <a:pt x="297" y="37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Freeform 122">
            <a:extLst>
              <a:ext uri="{FF2B5EF4-FFF2-40B4-BE49-F238E27FC236}">
                <a16:creationId xmlns:a16="http://schemas.microsoft.com/office/drawing/2014/main" id="{4F179F95-6CBC-44EE-B6F7-F7B72FCBE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2201343"/>
            <a:ext cx="211137" cy="217488"/>
          </a:xfrm>
          <a:custGeom>
            <a:avLst/>
            <a:gdLst>
              <a:gd name="T0" fmla="*/ 75682551 w 588"/>
              <a:gd name="T1" fmla="*/ 60039331 h 602"/>
              <a:gd name="T2" fmla="*/ 75682551 w 588"/>
              <a:gd name="T3" fmla="*/ 60039331 h 602"/>
              <a:gd name="T4" fmla="*/ 61886837 w 588"/>
              <a:gd name="T5" fmla="*/ 67348298 h 602"/>
              <a:gd name="T6" fmla="*/ 49251657 w 588"/>
              <a:gd name="T7" fmla="*/ 60039331 h 602"/>
              <a:gd name="T8" fmla="*/ 61886837 w 588"/>
              <a:gd name="T9" fmla="*/ 52599582 h 602"/>
              <a:gd name="T10" fmla="*/ 68333335 w 588"/>
              <a:gd name="T11" fmla="*/ 53513248 h 602"/>
              <a:gd name="T12" fmla="*/ 68333335 w 588"/>
              <a:gd name="T13" fmla="*/ 47117936 h 602"/>
              <a:gd name="T14" fmla="*/ 68333335 w 588"/>
              <a:gd name="T15" fmla="*/ 23102135 h 602"/>
              <a:gd name="T16" fmla="*/ 27333264 w 588"/>
              <a:gd name="T17" fmla="*/ 32368860 h 602"/>
              <a:gd name="T18" fmla="*/ 27333264 w 588"/>
              <a:gd name="T19" fmla="*/ 71002962 h 602"/>
              <a:gd name="T20" fmla="*/ 13666812 w 588"/>
              <a:gd name="T21" fmla="*/ 78442710 h 602"/>
              <a:gd name="T22" fmla="*/ 0 w 588"/>
              <a:gd name="T23" fmla="*/ 71002962 h 602"/>
              <a:gd name="T24" fmla="*/ 13666812 w 588"/>
              <a:gd name="T25" fmla="*/ 63693995 h 602"/>
              <a:gd name="T26" fmla="*/ 19984402 w 588"/>
              <a:gd name="T27" fmla="*/ 64607300 h 602"/>
              <a:gd name="T28" fmla="*/ 19984402 w 588"/>
              <a:gd name="T29" fmla="*/ 59125665 h 602"/>
              <a:gd name="T30" fmla="*/ 19984402 w 588"/>
              <a:gd name="T31" fmla="*/ 14748721 h 602"/>
              <a:gd name="T32" fmla="*/ 23723470 w 588"/>
              <a:gd name="T33" fmla="*/ 11094054 h 602"/>
              <a:gd name="T34" fmla="*/ 71943489 w 588"/>
              <a:gd name="T35" fmla="*/ 0 h 602"/>
              <a:gd name="T36" fmla="*/ 75682551 w 588"/>
              <a:gd name="T37" fmla="*/ 3785086 h 602"/>
              <a:gd name="T38" fmla="*/ 75682551 w 588"/>
              <a:gd name="T39" fmla="*/ 56254246 h 602"/>
              <a:gd name="T40" fmla="*/ 75682551 w 588"/>
              <a:gd name="T41" fmla="*/ 59125665 h 602"/>
              <a:gd name="T42" fmla="*/ 75682551 w 588"/>
              <a:gd name="T43" fmla="*/ 60039331 h 60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588"/>
              <a:gd name="T67" fmla="*/ 0 h 602"/>
              <a:gd name="T68" fmla="*/ 588 w 588"/>
              <a:gd name="T69" fmla="*/ 602 h 602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588" h="602">
                <a:moveTo>
                  <a:pt x="587" y="460"/>
                </a:moveTo>
                <a:lnTo>
                  <a:pt x="587" y="460"/>
                </a:lnTo>
                <a:cubicBezTo>
                  <a:pt x="587" y="495"/>
                  <a:pt x="537" y="516"/>
                  <a:pt x="480" y="516"/>
                </a:cubicBezTo>
                <a:cubicBezTo>
                  <a:pt x="424" y="516"/>
                  <a:pt x="382" y="495"/>
                  <a:pt x="382" y="460"/>
                </a:cubicBezTo>
                <a:cubicBezTo>
                  <a:pt x="382" y="431"/>
                  <a:pt x="424" y="403"/>
                  <a:pt x="480" y="403"/>
                </a:cubicBezTo>
                <a:cubicBezTo>
                  <a:pt x="502" y="403"/>
                  <a:pt x="516" y="410"/>
                  <a:pt x="530" y="410"/>
                </a:cubicBezTo>
                <a:cubicBezTo>
                  <a:pt x="530" y="361"/>
                  <a:pt x="530" y="361"/>
                  <a:pt x="530" y="361"/>
                </a:cubicBezTo>
                <a:cubicBezTo>
                  <a:pt x="530" y="177"/>
                  <a:pt x="530" y="177"/>
                  <a:pt x="530" y="177"/>
                </a:cubicBezTo>
                <a:cubicBezTo>
                  <a:pt x="212" y="248"/>
                  <a:pt x="212" y="248"/>
                  <a:pt x="212" y="248"/>
                </a:cubicBezTo>
                <a:cubicBezTo>
                  <a:pt x="212" y="544"/>
                  <a:pt x="212" y="544"/>
                  <a:pt x="212" y="544"/>
                </a:cubicBezTo>
                <a:cubicBezTo>
                  <a:pt x="212" y="580"/>
                  <a:pt x="162" y="601"/>
                  <a:pt x="106" y="601"/>
                </a:cubicBezTo>
                <a:cubicBezTo>
                  <a:pt x="49" y="601"/>
                  <a:pt x="0" y="580"/>
                  <a:pt x="0" y="544"/>
                </a:cubicBezTo>
                <a:cubicBezTo>
                  <a:pt x="0" y="516"/>
                  <a:pt x="49" y="488"/>
                  <a:pt x="106" y="488"/>
                </a:cubicBezTo>
                <a:cubicBezTo>
                  <a:pt x="120" y="488"/>
                  <a:pt x="141" y="495"/>
                  <a:pt x="155" y="495"/>
                </a:cubicBezTo>
                <a:cubicBezTo>
                  <a:pt x="155" y="453"/>
                  <a:pt x="155" y="453"/>
                  <a:pt x="155" y="45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55" y="92"/>
                  <a:pt x="184" y="85"/>
                  <a:pt x="184" y="85"/>
                </a:cubicBezTo>
                <a:cubicBezTo>
                  <a:pt x="558" y="0"/>
                  <a:pt x="558" y="0"/>
                  <a:pt x="558" y="0"/>
                </a:cubicBezTo>
                <a:cubicBezTo>
                  <a:pt x="572" y="0"/>
                  <a:pt x="587" y="15"/>
                  <a:pt x="587" y="29"/>
                </a:cubicBezTo>
                <a:cubicBezTo>
                  <a:pt x="587" y="431"/>
                  <a:pt x="587" y="431"/>
                  <a:pt x="587" y="431"/>
                </a:cubicBezTo>
                <a:cubicBezTo>
                  <a:pt x="587" y="453"/>
                  <a:pt x="587" y="453"/>
                  <a:pt x="587" y="453"/>
                </a:cubicBezTo>
                <a:cubicBezTo>
                  <a:pt x="587" y="460"/>
                  <a:pt x="587" y="460"/>
                  <a:pt x="587" y="460"/>
                </a:cubicBezTo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Freeform 123">
            <a:extLst>
              <a:ext uri="{FF2B5EF4-FFF2-40B4-BE49-F238E27FC236}">
                <a16:creationId xmlns:a16="http://schemas.microsoft.com/office/drawing/2014/main" id="{4B7D7D36-912A-471D-978A-3DB9EA201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2263256"/>
            <a:ext cx="142875" cy="130175"/>
          </a:xfrm>
          <a:custGeom>
            <a:avLst/>
            <a:gdLst>
              <a:gd name="T0" fmla="*/ 47531677 w 397"/>
              <a:gd name="T1" fmla="*/ 46810348 h 361"/>
              <a:gd name="T2" fmla="*/ 47531677 w 397"/>
              <a:gd name="T3" fmla="*/ 46810348 h 361"/>
              <a:gd name="T4" fmla="*/ 43905089 w 397"/>
              <a:gd name="T5" fmla="*/ 43169777 h 361"/>
              <a:gd name="T6" fmla="*/ 43905089 w 397"/>
              <a:gd name="T7" fmla="*/ 3640934 h 361"/>
              <a:gd name="T8" fmla="*/ 47531677 w 397"/>
              <a:gd name="T9" fmla="*/ 0 h 361"/>
              <a:gd name="T10" fmla="*/ 51287453 w 397"/>
              <a:gd name="T11" fmla="*/ 3640934 h 361"/>
              <a:gd name="T12" fmla="*/ 51287453 w 397"/>
              <a:gd name="T13" fmla="*/ 43169777 h 361"/>
              <a:gd name="T14" fmla="*/ 47531677 w 397"/>
              <a:gd name="T15" fmla="*/ 46810348 h 361"/>
              <a:gd name="T16" fmla="*/ 32896520 w 397"/>
              <a:gd name="T17" fmla="*/ 46810348 h 361"/>
              <a:gd name="T18" fmla="*/ 32896520 w 397"/>
              <a:gd name="T19" fmla="*/ 46810348 h 361"/>
              <a:gd name="T20" fmla="*/ 29270303 w 397"/>
              <a:gd name="T21" fmla="*/ 43169777 h 361"/>
              <a:gd name="T22" fmla="*/ 29270303 w 397"/>
              <a:gd name="T23" fmla="*/ 13783045 h 361"/>
              <a:gd name="T24" fmla="*/ 32896520 w 397"/>
              <a:gd name="T25" fmla="*/ 10142110 h 361"/>
              <a:gd name="T26" fmla="*/ 36652296 w 397"/>
              <a:gd name="T27" fmla="*/ 13783045 h 361"/>
              <a:gd name="T28" fmla="*/ 36652296 w 397"/>
              <a:gd name="T29" fmla="*/ 43169777 h 361"/>
              <a:gd name="T30" fmla="*/ 32896520 w 397"/>
              <a:gd name="T31" fmla="*/ 46810348 h 361"/>
              <a:gd name="T32" fmla="*/ 18261368 w 397"/>
              <a:gd name="T33" fmla="*/ 46810348 h 361"/>
              <a:gd name="T34" fmla="*/ 18261368 w 397"/>
              <a:gd name="T35" fmla="*/ 46810348 h 361"/>
              <a:gd name="T36" fmla="*/ 14635152 w 397"/>
              <a:gd name="T37" fmla="*/ 43169777 h 361"/>
              <a:gd name="T38" fmla="*/ 14635152 w 397"/>
              <a:gd name="T39" fmla="*/ 23015010 h 361"/>
              <a:gd name="T40" fmla="*/ 18261368 w 397"/>
              <a:gd name="T41" fmla="*/ 19244263 h 361"/>
              <a:gd name="T42" fmla="*/ 22017504 w 397"/>
              <a:gd name="T43" fmla="*/ 23015010 h 361"/>
              <a:gd name="T44" fmla="*/ 22017504 w 397"/>
              <a:gd name="T45" fmla="*/ 43169777 h 361"/>
              <a:gd name="T46" fmla="*/ 18261368 w 397"/>
              <a:gd name="T47" fmla="*/ 46810348 h 361"/>
              <a:gd name="T48" fmla="*/ 3626218 w 397"/>
              <a:gd name="T49" fmla="*/ 46810348 h 361"/>
              <a:gd name="T50" fmla="*/ 3626218 w 397"/>
              <a:gd name="T51" fmla="*/ 46810348 h 361"/>
              <a:gd name="T52" fmla="*/ 0 w 397"/>
              <a:gd name="T53" fmla="*/ 43169777 h 361"/>
              <a:gd name="T54" fmla="*/ 0 w 397"/>
              <a:gd name="T55" fmla="*/ 33027309 h 361"/>
              <a:gd name="T56" fmla="*/ 3626218 w 397"/>
              <a:gd name="T57" fmla="*/ 29386737 h 361"/>
              <a:gd name="T58" fmla="*/ 7252796 w 397"/>
              <a:gd name="T59" fmla="*/ 33027309 h 361"/>
              <a:gd name="T60" fmla="*/ 7252796 w 397"/>
              <a:gd name="T61" fmla="*/ 43169777 h 361"/>
              <a:gd name="T62" fmla="*/ 3626218 w 397"/>
              <a:gd name="T63" fmla="*/ 46810348 h 36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97"/>
              <a:gd name="T97" fmla="*/ 0 h 361"/>
              <a:gd name="T98" fmla="*/ 397 w 397"/>
              <a:gd name="T99" fmla="*/ 361 h 36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97" h="361">
                <a:moveTo>
                  <a:pt x="367" y="360"/>
                </a:moveTo>
                <a:lnTo>
                  <a:pt x="367" y="360"/>
                </a:lnTo>
                <a:cubicBezTo>
                  <a:pt x="346" y="360"/>
                  <a:pt x="339" y="346"/>
                  <a:pt x="339" y="332"/>
                </a:cubicBezTo>
                <a:cubicBezTo>
                  <a:pt x="339" y="28"/>
                  <a:pt x="339" y="28"/>
                  <a:pt x="339" y="28"/>
                </a:cubicBezTo>
                <a:cubicBezTo>
                  <a:pt x="339" y="14"/>
                  <a:pt x="346" y="0"/>
                  <a:pt x="367" y="0"/>
                </a:cubicBezTo>
                <a:cubicBezTo>
                  <a:pt x="381" y="0"/>
                  <a:pt x="396" y="14"/>
                  <a:pt x="396" y="28"/>
                </a:cubicBezTo>
                <a:cubicBezTo>
                  <a:pt x="396" y="332"/>
                  <a:pt x="396" y="332"/>
                  <a:pt x="396" y="332"/>
                </a:cubicBezTo>
                <a:cubicBezTo>
                  <a:pt x="396" y="346"/>
                  <a:pt x="381" y="360"/>
                  <a:pt x="367" y="360"/>
                </a:cubicBezTo>
                <a:close/>
                <a:moveTo>
                  <a:pt x="254" y="360"/>
                </a:moveTo>
                <a:lnTo>
                  <a:pt x="254" y="360"/>
                </a:lnTo>
                <a:cubicBezTo>
                  <a:pt x="233" y="360"/>
                  <a:pt x="226" y="346"/>
                  <a:pt x="226" y="332"/>
                </a:cubicBezTo>
                <a:cubicBezTo>
                  <a:pt x="226" y="106"/>
                  <a:pt x="226" y="106"/>
                  <a:pt x="226" y="106"/>
                </a:cubicBezTo>
                <a:cubicBezTo>
                  <a:pt x="226" y="85"/>
                  <a:pt x="233" y="78"/>
                  <a:pt x="254" y="78"/>
                </a:cubicBezTo>
                <a:cubicBezTo>
                  <a:pt x="268" y="78"/>
                  <a:pt x="283" y="85"/>
                  <a:pt x="283" y="106"/>
                </a:cubicBezTo>
                <a:cubicBezTo>
                  <a:pt x="283" y="332"/>
                  <a:pt x="283" y="332"/>
                  <a:pt x="283" y="332"/>
                </a:cubicBezTo>
                <a:cubicBezTo>
                  <a:pt x="283" y="346"/>
                  <a:pt x="268" y="360"/>
                  <a:pt x="254" y="360"/>
                </a:cubicBezTo>
                <a:close/>
                <a:moveTo>
                  <a:pt x="141" y="360"/>
                </a:moveTo>
                <a:lnTo>
                  <a:pt x="141" y="360"/>
                </a:lnTo>
                <a:cubicBezTo>
                  <a:pt x="120" y="360"/>
                  <a:pt x="113" y="346"/>
                  <a:pt x="113" y="332"/>
                </a:cubicBezTo>
                <a:cubicBezTo>
                  <a:pt x="113" y="177"/>
                  <a:pt x="113" y="177"/>
                  <a:pt x="113" y="177"/>
                </a:cubicBezTo>
                <a:cubicBezTo>
                  <a:pt x="113" y="163"/>
                  <a:pt x="120" y="148"/>
                  <a:pt x="141" y="148"/>
                </a:cubicBezTo>
                <a:cubicBezTo>
                  <a:pt x="155" y="148"/>
                  <a:pt x="170" y="163"/>
                  <a:pt x="170" y="177"/>
                </a:cubicBezTo>
                <a:cubicBezTo>
                  <a:pt x="170" y="332"/>
                  <a:pt x="170" y="332"/>
                  <a:pt x="170" y="332"/>
                </a:cubicBezTo>
                <a:cubicBezTo>
                  <a:pt x="170" y="346"/>
                  <a:pt x="155" y="360"/>
                  <a:pt x="141" y="360"/>
                </a:cubicBezTo>
                <a:close/>
                <a:moveTo>
                  <a:pt x="28" y="360"/>
                </a:moveTo>
                <a:lnTo>
                  <a:pt x="28" y="360"/>
                </a:lnTo>
                <a:cubicBezTo>
                  <a:pt x="7" y="360"/>
                  <a:pt x="0" y="346"/>
                  <a:pt x="0" y="332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40"/>
                  <a:pt x="7" y="226"/>
                  <a:pt x="28" y="226"/>
                </a:cubicBezTo>
                <a:cubicBezTo>
                  <a:pt x="42" y="226"/>
                  <a:pt x="56" y="240"/>
                  <a:pt x="56" y="254"/>
                </a:cubicBezTo>
                <a:cubicBezTo>
                  <a:pt x="56" y="332"/>
                  <a:pt x="56" y="332"/>
                  <a:pt x="56" y="332"/>
                </a:cubicBezTo>
                <a:cubicBezTo>
                  <a:pt x="56" y="346"/>
                  <a:pt x="42" y="360"/>
                  <a:pt x="28" y="36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" name="Freeform 124">
            <a:extLst>
              <a:ext uri="{FF2B5EF4-FFF2-40B4-BE49-F238E27FC236}">
                <a16:creationId xmlns:a16="http://schemas.microsoft.com/office/drawing/2014/main" id="{9FE1EA32-668C-48D2-8668-B99F032DE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2229918"/>
            <a:ext cx="215900" cy="163513"/>
          </a:xfrm>
          <a:custGeom>
            <a:avLst/>
            <a:gdLst>
              <a:gd name="T0" fmla="*/ 76523429 w 601"/>
              <a:gd name="T1" fmla="*/ 32311687 h 453"/>
              <a:gd name="T2" fmla="*/ 76523429 w 601"/>
              <a:gd name="T3" fmla="*/ 32311687 h 453"/>
              <a:gd name="T4" fmla="*/ 76523429 w 601"/>
              <a:gd name="T5" fmla="*/ 32311687 h 453"/>
              <a:gd name="T6" fmla="*/ 61941384 w 601"/>
              <a:gd name="T7" fmla="*/ 47034351 h 453"/>
              <a:gd name="T8" fmla="*/ 61941384 w 601"/>
              <a:gd name="T9" fmla="*/ 47034351 h 453"/>
              <a:gd name="T10" fmla="*/ 59231678 w 601"/>
              <a:gd name="T11" fmla="*/ 47946497 h 453"/>
              <a:gd name="T12" fmla="*/ 55618139 w 601"/>
              <a:gd name="T13" fmla="*/ 44168001 h 453"/>
              <a:gd name="T14" fmla="*/ 56521614 w 601"/>
              <a:gd name="T15" fmla="*/ 41431956 h 453"/>
              <a:gd name="T16" fmla="*/ 56521614 w 601"/>
              <a:gd name="T17" fmla="*/ 41431956 h 453"/>
              <a:gd name="T18" fmla="*/ 68393594 w 601"/>
              <a:gd name="T19" fmla="*/ 29445338 h 453"/>
              <a:gd name="T20" fmla="*/ 56521614 w 601"/>
              <a:gd name="T21" fmla="*/ 17458713 h 453"/>
              <a:gd name="T22" fmla="*/ 56521614 w 601"/>
              <a:gd name="T23" fmla="*/ 17458713 h 453"/>
              <a:gd name="T24" fmla="*/ 55618139 w 601"/>
              <a:gd name="T25" fmla="*/ 14722669 h 453"/>
              <a:gd name="T26" fmla="*/ 59231678 w 601"/>
              <a:gd name="T27" fmla="*/ 11074486 h 453"/>
              <a:gd name="T28" fmla="*/ 61941384 w 601"/>
              <a:gd name="T29" fmla="*/ 11986624 h 453"/>
              <a:gd name="T30" fmla="*/ 61941384 w 601"/>
              <a:gd name="T31" fmla="*/ 11986624 h 453"/>
              <a:gd name="T32" fmla="*/ 76523429 w 601"/>
              <a:gd name="T33" fmla="*/ 26709293 h 453"/>
              <a:gd name="T34" fmla="*/ 77426904 w 601"/>
              <a:gd name="T35" fmla="*/ 29445338 h 453"/>
              <a:gd name="T36" fmla="*/ 76523429 w 601"/>
              <a:gd name="T37" fmla="*/ 32311687 h 453"/>
              <a:gd name="T38" fmla="*/ 31874167 w 601"/>
              <a:gd name="T39" fmla="*/ 56154631 h 453"/>
              <a:gd name="T40" fmla="*/ 31874167 w 601"/>
              <a:gd name="T41" fmla="*/ 56154631 h 453"/>
              <a:gd name="T42" fmla="*/ 29164102 w 601"/>
              <a:gd name="T43" fmla="*/ 58890676 h 453"/>
              <a:gd name="T44" fmla="*/ 25550922 w 601"/>
              <a:gd name="T45" fmla="*/ 55242496 h 453"/>
              <a:gd name="T46" fmla="*/ 25550922 w 601"/>
              <a:gd name="T47" fmla="*/ 53418586 h 453"/>
              <a:gd name="T48" fmla="*/ 44649622 w 601"/>
              <a:gd name="T49" fmla="*/ 1823910 h 453"/>
              <a:gd name="T50" fmla="*/ 48262813 w 601"/>
              <a:gd name="T51" fmla="*/ 0 h 453"/>
              <a:gd name="T52" fmla="*/ 52004959 w 601"/>
              <a:gd name="T53" fmla="*/ 3648181 h 453"/>
              <a:gd name="T54" fmla="*/ 52004959 w 601"/>
              <a:gd name="T55" fmla="*/ 4559955 h 453"/>
              <a:gd name="T56" fmla="*/ 31874167 w 601"/>
              <a:gd name="T57" fmla="*/ 56154631 h 453"/>
              <a:gd name="T58" fmla="*/ 20001821 w 601"/>
              <a:gd name="T59" fmla="*/ 17458713 h 453"/>
              <a:gd name="T60" fmla="*/ 20001821 w 601"/>
              <a:gd name="T61" fmla="*/ 17458713 h 453"/>
              <a:gd name="T62" fmla="*/ 8129838 w 601"/>
              <a:gd name="T63" fmla="*/ 29445338 h 453"/>
              <a:gd name="T64" fmla="*/ 20905296 w 601"/>
              <a:gd name="T65" fmla="*/ 41431956 h 453"/>
              <a:gd name="T66" fmla="*/ 20905296 w 601"/>
              <a:gd name="T67" fmla="*/ 41431956 h 453"/>
              <a:gd name="T68" fmla="*/ 21808411 w 601"/>
              <a:gd name="T69" fmla="*/ 44168001 h 453"/>
              <a:gd name="T70" fmla="*/ 18195231 w 601"/>
              <a:gd name="T71" fmla="*/ 47946497 h 453"/>
              <a:gd name="T72" fmla="*/ 15485526 w 601"/>
              <a:gd name="T73" fmla="*/ 47034351 h 453"/>
              <a:gd name="T74" fmla="*/ 15485526 w 601"/>
              <a:gd name="T75" fmla="*/ 47034351 h 453"/>
              <a:gd name="T76" fmla="*/ 903475 w 601"/>
              <a:gd name="T77" fmla="*/ 32311687 h 453"/>
              <a:gd name="T78" fmla="*/ 903475 w 601"/>
              <a:gd name="T79" fmla="*/ 32311687 h 453"/>
              <a:gd name="T80" fmla="*/ 0 w 601"/>
              <a:gd name="T81" fmla="*/ 29445338 h 453"/>
              <a:gd name="T82" fmla="*/ 903475 w 601"/>
              <a:gd name="T83" fmla="*/ 26709293 h 453"/>
              <a:gd name="T84" fmla="*/ 15485526 w 601"/>
              <a:gd name="T85" fmla="*/ 11986624 h 453"/>
              <a:gd name="T86" fmla="*/ 15485526 w 601"/>
              <a:gd name="T87" fmla="*/ 11986624 h 453"/>
              <a:gd name="T88" fmla="*/ 18195231 w 601"/>
              <a:gd name="T89" fmla="*/ 11074486 h 453"/>
              <a:gd name="T90" fmla="*/ 21808411 w 601"/>
              <a:gd name="T91" fmla="*/ 14722669 h 453"/>
              <a:gd name="T92" fmla="*/ 20001821 w 601"/>
              <a:gd name="T93" fmla="*/ 17458713 h 45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01"/>
              <a:gd name="T142" fmla="*/ 0 h 453"/>
              <a:gd name="T143" fmla="*/ 601 w 601"/>
              <a:gd name="T144" fmla="*/ 453 h 453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01" h="453">
                <a:moveTo>
                  <a:pt x="593" y="248"/>
                </a:moveTo>
                <a:lnTo>
                  <a:pt x="593" y="248"/>
                </a:lnTo>
                <a:cubicBezTo>
                  <a:pt x="480" y="361"/>
                  <a:pt x="480" y="361"/>
                  <a:pt x="480" y="361"/>
                </a:cubicBezTo>
                <a:cubicBezTo>
                  <a:pt x="473" y="361"/>
                  <a:pt x="466" y="368"/>
                  <a:pt x="459" y="368"/>
                </a:cubicBezTo>
                <a:cubicBezTo>
                  <a:pt x="445" y="368"/>
                  <a:pt x="431" y="353"/>
                  <a:pt x="431" y="339"/>
                </a:cubicBezTo>
                <a:cubicBezTo>
                  <a:pt x="431" y="332"/>
                  <a:pt x="431" y="325"/>
                  <a:pt x="438" y="318"/>
                </a:cubicBezTo>
                <a:cubicBezTo>
                  <a:pt x="530" y="226"/>
                  <a:pt x="530" y="226"/>
                  <a:pt x="530" y="226"/>
                </a:cubicBezTo>
                <a:cubicBezTo>
                  <a:pt x="438" y="134"/>
                  <a:pt x="438" y="134"/>
                  <a:pt x="438" y="134"/>
                </a:cubicBezTo>
                <a:cubicBezTo>
                  <a:pt x="431" y="127"/>
                  <a:pt x="431" y="120"/>
                  <a:pt x="431" y="113"/>
                </a:cubicBezTo>
                <a:cubicBezTo>
                  <a:pt x="431" y="92"/>
                  <a:pt x="445" y="85"/>
                  <a:pt x="459" y="85"/>
                </a:cubicBezTo>
                <a:cubicBezTo>
                  <a:pt x="466" y="85"/>
                  <a:pt x="473" y="85"/>
                  <a:pt x="480" y="92"/>
                </a:cubicBezTo>
                <a:cubicBezTo>
                  <a:pt x="593" y="205"/>
                  <a:pt x="593" y="205"/>
                  <a:pt x="593" y="205"/>
                </a:cubicBezTo>
                <a:cubicBezTo>
                  <a:pt x="593" y="205"/>
                  <a:pt x="600" y="212"/>
                  <a:pt x="600" y="226"/>
                </a:cubicBezTo>
                <a:cubicBezTo>
                  <a:pt x="600" y="233"/>
                  <a:pt x="600" y="240"/>
                  <a:pt x="593" y="248"/>
                </a:cubicBezTo>
                <a:close/>
                <a:moveTo>
                  <a:pt x="247" y="431"/>
                </a:moveTo>
                <a:lnTo>
                  <a:pt x="247" y="431"/>
                </a:lnTo>
                <a:cubicBezTo>
                  <a:pt x="247" y="445"/>
                  <a:pt x="233" y="452"/>
                  <a:pt x="226" y="452"/>
                </a:cubicBezTo>
                <a:cubicBezTo>
                  <a:pt x="205" y="452"/>
                  <a:pt x="198" y="438"/>
                  <a:pt x="198" y="424"/>
                </a:cubicBezTo>
                <a:cubicBezTo>
                  <a:pt x="198" y="417"/>
                  <a:pt x="198" y="417"/>
                  <a:pt x="198" y="410"/>
                </a:cubicBezTo>
                <a:cubicBezTo>
                  <a:pt x="346" y="14"/>
                  <a:pt x="346" y="14"/>
                  <a:pt x="346" y="14"/>
                </a:cubicBezTo>
                <a:cubicBezTo>
                  <a:pt x="353" y="7"/>
                  <a:pt x="360" y="0"/>
                  <a:pt x="374" y="0"/>
                </a:cubicBezTo>
                <a:cubicBezTo>
                  <a:pt x="389" y="0"/>
                  <a:pt x="403" y="7"/>
                  <a:pt x="403" y="28"/>
                </a:cubicBezTo>
                <a:lnTo>
                  <a:pt x="403" y="35"/>
                </a:lnTo>
                <a:lnTo>
                  <a:pt x="247" y="431"/>
                </a:lnTo>
                <a:close/>
                <a:moveTo>
                  <a:pt x="155" y="134"/>
                </a:moveTo>
                <a:lnTo>
                  <a:pt x="155" y="134"/>
                </a:lnTo>
                <a:cubicBezTo>
                  <a:pt x="63" y="226"/>
                  <a:pt x="63" y="226"/>
                  <a:pt x="63" y="226"/>
                </a:cubicBezTo>
                <a:cubicBezTo>
                  <a:pt x="162" y="318"/>
                  <a:pt x="162" y="318"/>
                  <a:pt x="162" y="318"/>
                </a:cubicBezTo>
                <a:cubicBezTo>
                  <a:pt x="162" y="325"/>
                  <a:pt x="169" y="332"/>
                  <a:pt x="169" y="339"/>
                </a:cubicBezTo>
                <a:cubicBezTo>
                  <a:pt x="169" y="353"/>
                  <a:pt x="155" y="368"/>
                  <a:pt x="141" y="368"/>
                </a:cubicBezTo>
                <a:cubicBezTo>
                  <a:pt x="134" y="368"/>
                  <a:pt x="127" y="361"/>
                  <a:pt x="120" y="361"/>
                </a:cubicBezTo>
                <a:cubicBezTo>
                  <a:pt x="7" y="248"/>
                  <a:pt x="7" y="248"/>
                  <a:pt x="7" y="248"/>
                </a:cubicBezTo>
                <a:cubicBezTo>
                  <a:pt x="0" y="240"/>
                  <a:pt x="0" y="233"/>
                  <a:pt x="0" y="226"/>
                </a:cubicBezTo>
                <a:cubicBezTo>
                  <a:pt x="0" y="212"/>
                  <a:pt x="0" y="205"/>
                  <a:pt x="7" y="205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27" y="85"/>
                  <a:pt x="134" y="85"/>
                  <a:pt x="141" y="85"/>
                </a:cubicBezTo>
                <a:cubicBezTo>
                  <a:pt x="155" y="85"/>
                  <a:pt x="169" y="92"/>
                  <a:pt x="169" y="113"/>
                </a:cubicBezTo>
                <a:cubicBezTo>
                  <a:pt x="169" y="120"/>
                  <a:pt x="162" y="127"/>
                  <a:pt x="155" y="13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0" name="Freeform 125">
            <a:extLst>
              <a:ext uri="{FF2B5EF4-FFF2-40B4-BE49-F238E27FC236}">
                <a16:creationId xmlns:a16="http://schemas.microsoft.com/office/drawing/2014/main" id="{CE202421-534E-49AE-9EBA-3720AF195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513" y="2204518"/>
            <a:ext cx="211137" cy="211138"/>
          </a:xfrm>
          <a:custGeom>
            <a:avLst/>
            <a:gdLst>
              <a:gd name="T0" fmla="*/ 70377674 w 587"/>
              <a:gd name="T1" fmla="*/ 26432108 h 588"/>
              <a:gd name="T2" fmla="*/ 70377674 w 587"/>
              <a:gd name="T3" fmla="*/ 26432108 h 588"/>
              <a:gd name="T4" fmla="*/ 60286625 w 587"/>
              <a:gd name="T5" fmla="*/ 36489167 h 588"/>
              <a:gd name="T6" fmla="*/ 46573505 w 587"/>
              <a:gd name="T7" fmla="*/ 40099338 h 588"/>
              <a:gd name="T8" fmla="*/ 54853176 w 587"/>
              <a:gd name="T9" fmla="*/ 31073910 h 588"/>
              <a:gd name="T10" fmla="*/ 55758871 w 587"/>
              <a:gd name="T11" fmla="*/ 31073910 h 588"/>
              <a:gd name="T12" fmla="*/ 65849561 w 587"/>
              <a:gd name="T13" fmla="*/ 21016846 h 588"/>
              <a:gd name="T14" fmla="*/ 65849561 w 587"/>
              <a:gd name="T15" fmla="*/ 10959784 h 588"/>
              <a:gd name="T16" fmla="*/ 55758871 w 587"/>
              <a:gd name="T17" fmla="*/ 10959784 h 588"/>
              <a:gd name="T18" fmla="*/ 44762116 w 587"/>
              <a:gd name="T19" fmla="*/ 21016846 h 588"/>
              <a:gd name="T20" fmla="*/ 44762116 w 587"/>
              <a:gd name="T21" fmla="*/ 21016846 h 588"/>
              <a:gd name="T22" fmla="*/ 44762116 w 587"/>
              <a:gd name="T23" fmla="*/ 21016846 h 588"/>
              <a:gd name="T24" fmla="*/ 36611943 w 587"/>
              <a:gd name="T25" fmla="*/ 30171188 h 588"/>
              <a:gd name="T26" fmla="*/ 40234362 w 587"/>
              <a:gd name="T27" fmla="*/ 15601230 h 588"/>
              <a:gd name="T28" fmla="*/ 50195935 w 587"/>
              <a:gd name="T29" fmla="*/ 5544167 h 588"/>
              <a:gd name="T30" fmla="*/ 70377674 w 587"/>
              <a:gd name="T31" fmla="*/ 5544167 h 588"/>
              <a:gd name="T32" fmla="*/ 70377674 w 587"/>
              <a:gd name="T33" fmla="*/ 26432108 h 588"/>
              <a:gd name="T34" fmla="*/ 29237618 w 587"/>
              <a:gd name="T35" fmla="*/ 52864216 h 588"/>
              <a:gd name="T36" fmla="*/ 29237618 w 587"/>
              <a:gd name="T37" fmla="*/ 52864216 h 588"/>
              <a:gd name="T38" fmla="*/ 29237618 w 587"/>
              <a:gd name="T39" fmla="*/ 52864216 h 588"/>
              <a:gd name="T40" fmla="*/ 26520894 w 587"/>
              <a:gd name="T41" fmla="*/ 53766938 h 588"/>
              <a:gd name="T42" fmla="*/ 22769341 w 587"/>
              <a:gd name="T43" fmla="*/ 50156408 h 588"/>
              <a:gd name="T44" fmla="*/ 23674682 w 587"/>
              <a:gd name="T45" fmla="*/ 47448959 h 588"/>
              <a:gd name="T46" fmla="*/ 47479211 w 587"/>
              <a:gd name="T47" fmla="*/ 23724300 h 588"/>
              <a:gd name="T48" fmla="*/ 50195935 w 587"/>
              <a:gd name="T49" fmla="*/ 21919209 h 588"/>
              <a:gd name="T50" fmla="*/ 53947482 w 587"/>
              <a:gd name="T51" fmla="*/ 25529386 h 588"/>
              <a:gd name="T52" fmla="*/ 53042147 w 587"/>
              <a:gd name="T53" fmla="*/ 28237193 h 588"/>
              <a:gd name="T54" fmla="*/ 53042147 w 587"/>
              <a:gd name="T55" fmla="*/ 28237193 h 588"/>
              <a:gd name="T56" fmla="*/ 29237618 w 587"/>
              <a:gd name="T57" fmla="*/ 52864216 h 588"/>
              <a:gd name="T58" fmla="*/ 20957952 w 587"/>
              <a:gd name="T59" fmla="*/ 44741140 h 588"/>
              <a:gd name="T60" fmla="*/ 20957952 w 587"/>
              <a:gd name="T61" fmla="*/ 44741140 h 588"/>
              <a:gd name="T62" fmla="*/ 10996387 w 587"/>
              <a:gd name="T63" fmla="*/ 54669301 h 588"/>
              <a:gd name="T64" fmla="*/ 10996387 w 587"/>
              <a:gd name="T65" fmla="*/ 64726360 h 588"/>
              <a:gd name="T66" fmla="*/ 20957952 w 587"/>
              <a:gd name="T67" fmla="*/ 64726360 h 588"/>
              <a:gd name="T68" fmla="*/ 31049007 w 587"/>
              <a:gd name="T69" fmla="*/ 54669301 h 588"/>
              <a:gd name="T70" fmla="*/ 31954702 w 587"/>
              <a:gd name="T71" fmla="*/ 54669301 h 588"/>
              <a:gd name="T72" fmla="*/ 40234362 w 587"/>
              <a:gd name="T73" fmla="*/ 46546226 h 588"/>
              <a:gd name="T74" fmla="*/ 36611943 w 587"/>
              <a:gd name="T75" fmla="*/ 60213826 h 588"/>
              <a:gd name="T76" fmla="*/ 26520894 w 587"/>
              <a:gd name="T77" fmla="*/ 70270885 h 588"/>
              <a:gd name="T78" fmla="*/ 6339146 w 587"/>
              <a:gd name="T79" fmla="*/ 70270885 h 588"/>
              <a:gd name="T80" fmla="*/ 6339146 w 587"/>
              <a:gd name="T81" fmla="*/ 50156408 h 588"/>
              <a:gd name="T82" fmla="*/ 16430198 w 587"/>
              <a:gd name="T83" fmla="*/ 40099338 h 588"/>
              <a:gd name="T84" fmla="*/ 30143312 w 587"/>
              <a:gd name="T85" fmla="*/ 35586804 h 588"/>
              <a:gd name="T86" fmla="*/ 20957952 w 587"/>
              <a:gd name="T87" fmla="*/ 44741140 h 58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587"/>
              <a:gd name="T133" fmla="*/ 0 h 588"/>
              <a:gd name="T134" fmla="*/ 587 w 587"/>
              <a:gd name="T135" fmla="*/ 588 h 58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587" h="588">
                <a:moveTo>
                  <a:pt x="544" y="205"/>
                </a:moveTo>
                <a:lnTo>
                  <a:pt x="544" y="205"/>
                </a:lnTo>
                <a:cubicBezTo>
                  <a:pt x="466" y="283"/>
                  <a:pt x="466" y="283"/>
                  <a:pt x="466" y="283"/>
                </a:cubicBezTo>
                <a:cubicBezTo>
                  <a:pt x="438" y="311"/>
                  <a:pt x="396" y="319"/>
                  <a:pt x="360" y="311"/>
                </a:cubicBezTo>
                <a:cubicBezTo>
                  <a:pt x="424" y="241"/>
                  <a:pt x="424" y="241"/>
                  <a:pt x="424" y="241"/>
                </a:cubicBezTo>
                <a:cubicBezTo>
                  <a:pt x="424" y="241"/>
                  <a:pt x="424" y="241"/>
                  <a:pt x="431" y="241"/>
                </a:cubicBezTo>
                <a:cubicBezTo>
                  <a:pt x="509" y="163"/>
                  <a:pt x="509" y="163"/>
                  <a:pt x="509" y="163"/>
                </a:cubicBezTo>
                <a:cubicBezTo>
                  <a:pt x="530" y="142"/>
                  <a:pt x="530" y="106"/>
                  <a:pt x="509" y="85"/>
                </a:cubicBezTo>
                <a:cubicBezTo>
                  <a:pt x="487" y="64"/>
                  <a:pt x="452" y="64"/>
                  <a:pt x="431" y="85"/>
                </a:cubicBezTo>
                <a:cubicBezTo>
                  <a:pt x="346" y="163"/>
                  <a:pt x="346" y="163"/>
                  <a:pt x="346" y="163"/>
                </a:cubicBezTo>
                <a:cubicBezTo>
                  <a:pt x="283" y="234"/>
                  <a:pt x="283" y="234"/>
                  <a:pt x="283" y="234"/>
                </a:cubicBezTo>
                <a:cubicBezTo>
                  <a:pt x="268" y="191"/>
                  <a:pt x="283" y="149"/>
                  <a:pt x="311" y="121"/>
                </a:cubicBezTo>
                <a:cubicBezTo>
                  <a:pt x="388" y="43"/>
                  <a:pt x="388" y="43"/>
                  <a:pt x="388" y="43"/>
                </a:cubicBezTo>
                <a:cubicBezTo>
                  <a:pt x="431" y="0"/>
                  <a:pt x="501" y="0"/>
                  <a:pt x="544" y="43"/>
                </a:cubicBezTo>
                <a:cubicBezTo>
                  <a:pt x="586" y="85"/>
                  <a:pt x="586" y="156"/>
                  <a:pt x="544" y="205"/>
                </a:cubicBezTo>
                <a:close/>
                <a:moveTo>
                  <a:pt x="226" y="410"/>
                </a:moveTo>
                <a:lnTo>
                  <a:pt x="226" y="410"/>
                </a:lnTo>
                <a:cubicBezTo>
                  <a:pt x="219" y="417"/>
                  <a:pt x="212" y="417"/>
                  <a:pt x="205" y="417"/>
                </a:cubicBezTo>
                <a:cubicBezTo>
                  <a:pt x="183" y="417"/>
                  <a:pt x="176" y="403"/>
                  <a:pt x="176" y="389"/>
                </a:cubicBezTo>
                <a:cubicBezTo>
                  <a:pt x="176" y="382"/>
                  <a:pt x="176" y="375"/>
                  <a:pt x="183" y="368"/>
                </a:cubicBezTo>
                <a:cubicBezTo>
                  <a:pt x="367" y="184"/>
                  <a:pt x="367" y="184"/>
                  <a:pt x="367" y="184"/>
                </a:cubicBezTo>
                <a:cubicBezTo>
                  <a:pt x="374" y="177"/>
                  <a:pt x="381" y="170"/>
                  <a:pt x="388" y="170"/>
                </a:cubicBezTo>
                <a:cubicBezTo>
                  <a:pt x="410" y="170"/>
                  <a:pt x="417" y="184"/>
                  <a:pt x="417" y="198"/>
                </a:cubicBezTo>
                <a:cubicBezTo>
                  <a:pt x="417" y="205"/>
                  <a:pt x="417" y="212"/>
                  <a:pt x="410" y="219"/>
                </a:cubicBezTo>
                <a:lnTo>
                  <a:pt x="226" y="410"/>
                </a:lnTo>
                <a:close/>
                <a:moveTo>
                  <a:pt x="162" y="347"/>
                </a:moveTo>
                <a:lnTo>
                  <a:pt x="162" y="347"/>
                </a:lnTo>
                <a:cubicBezTo>
                  <a:pt x="85" y="424"/>
                  <a:pt x="85" y="424"/>
                  <a:pt x="85" y="424"/>
                </a:cubicBezTo>
                <a:cubicBezTo>
                  <a:pt x="63" y="446"/>
                  <a:pt x="63" y="481"/>
                  <a:pt x="85" y="502"/>
                </a:cubicBezTo>
                <a:cubicBezTo>
                  <a:pt x="106" y="530"/>
                  <a:pt x="141" y="530"/>
                  <a:pt x="162" y="502"/>
                </a:cubicBezTo>
                <a:cubicBezTo>
                  <a:pt x="240" y="424"/>
                  <a:pt x="240" y="424"/>
                  <a:pt x="240" y="424"/>
                </a:cubicBezTo>
                <a:lnTo>
                  <a:pt x="247" y="424"/>
                </a:lnTo>
                <a:cubicBezTo>
                  <a:pt x="311" y="361"/>
                  <a:pt x="311" y="361"/>
                  <a:pt x="311" y="361"/>
                </a:cubicBezTo>
                <a:cubicBezTo>
                  <a:pt x="318" y="396"/>
                  <a:pt x="311" y="439"/>
                  <a:pt x="283" y="467"/>
                </a:cubicBezTo>
                <a:cubicBezTo>
                  <a:pt x="205" y="545"/>
                  <a:pt x="205" y="545"/>
                  <a:pt x="205" y="545"/>
                </a:cubicBezTo>
                <a:cubicBezTo>
                  <a:pt x="162" y="587"/>
                  <a:pt x="92" y="587"/>
                  <a:pt x="49" y="545"/>
                </a:cubicBezTo>
                <a:cubicBezTo>
                  <a:pt x="0" y="502"/>
                  <a:pt x="0" y="432"/>
                  <a:pt x="49" y="389"/>
                </a:cubicBezTo>
                <a:cubicBezTo>
                  <a:pt x="127" y="311"/>
                  <a:pt x="127" y="311"/>
                  <a:pt x="127" y="311"/>
                </a:cubicBezTo>
                <a:cubicBezTo>
                  <a:pt x="155" y="276"/>
                  <a:pt x="198" y="269"/>
                  <a:pt x="233" y="276"/>
                </a:cubicBezTo>
                <a:cubicBezTo>
                  <a:pt x="162" y="347"/>
                  <a:pt x="162" y="347"/>
                  <a:pt x="162" y="34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1" name="Freeform 126">
            <a:extLst>
              <a:ext uri="{FF2B5EF4-FFF2-40B4-BE49-F238E27FC236}">
                <a16:creationId xmlns:a16="http://schemas.microsoft.com/office/drawing/2014/main" id="{957BB1B5-AF96-482C-9C84-88082EC85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2212456"/>
            <a:ext cx="163513" cy="196850"/>
          </a:xfrm>
          <a:custGeom>
            <a:avLst/>
            <a:gdLst>
              <a:gd name="T0" fmla="*/ 0 w 454"/>
              <a:gd name="T1" fmla="*/ 10958583 h 545"/>
              <a:gd name="T2" fmla="*/ 0 w 454"/>
              <a:gd name="T3" fmla="*/ 10958583 h 545"/>
              <a:gd name="T4" fmla="*/ 3761520 w 454"/>
              <a:gd name="T5" fmla="*/ 7305843 h 545"/>
              <a:gd name="T6" fmla="*/ 22050844 w 454"/>
              <a:gd name="T7" fmla="*/ 7305843 h 545"/>
              <a:gd name="T8" fmla="*/ 22050844 w 454"/>
              <a:gd name="T9" fmla="*/ 3652741 h 545"/>
              <a:gd name="T10" fmla="*/ 25682710 w 454"/>
              <a:gd name="T11" fmla="*/ 0 h 545"/>
              <a:gd name="T12" fmla="*/ 33076449 w 454"/>
              <a:gd name="T13" fmla="*/ 0 h 545"/>
              <a:gd name="T14" fmla="*/ 36708310 w 454"/>
              <a:gd name="T15" fmla="*/ 3652741 h 545"/>
              <a:gd name="T16" fmla="*/ 36708310 w 454"/>
              <a:gd name="T17" fmla="*/ 7305843 h 545"/>
              <a:gd name="T18" fmla="*/ 54997641 w 454"/>
              <a:gd name="T19" fmla="*/ 7305843 h 545"/>
              <a:gd name="T20" fmla="*/ 58759160 w 454"/>
              <a:gd name="T21" fmla="*/ 10958583 h 545"/>
              <a:gd name="T22" fmla="*/ 58759160 w 454"/>
              <a:gd name="T23" fmla="*/ 14742077 h 545"/>
              <a:gd name="T24" fmla="*/ 0 w 454"/>
              <a:gd name="T25" fmla="*/ 14742077 h 545"/>
              <a:gd name="T26" fmla="*/ 0 w 454"/>
              <a:gd name="T27" fmla="*/ 10958583 h 545"/>
              <a:gd name="T28" fmla="*/ 54997641 w 454"/>
              <a:gd name="T29" fmla="*/ 22047918 h 545"/>
              <a:gd name="T30" fmla="*/ 54997641 w 454"/>
              <a:gd name="T31" fmla="*/ 22047918 h 545"/>
              <a:gd name="T32" fmla="*/ 54997641 w 454"/>
              <a:gd name="T33" fmla="*/ 29484155 h 545"/>
              <a:gd name="T34" fmla="*/ 54997641 w 454"/>
              <a:gd name="T35" fmla="*/ 67186884 h 545"/>
              <a:gd name="T36" fmla="*/ 51365421 w 454"/>
              <a:gd name="T37" fmla="*/ 70970375 h 545"/>
              <a:gd name="T38" fmla="*/ 7393382 w 454"/>
              <a:gd name="T39" fmla="*/ 70970375 h 545"/>
              <a:gd name="T40" fmla="*/ 3761520 w 454"/>
              <a:gd name="T41" fmla="*/ 67186884 h 545"/>
              <a:gd name="T42" fmla="*/ 3761520 w 454"/>
              <a:gd name="T43" fmla="*/ 29484155 h 545"/>
              <a:gd name="T44" fmla="*/ 3761520 w 454"/>
              <a:gd name="T45" fmla="*/ 22047918 h 545"/>
              <a:gd name="T46" fmla="*/ 3761520 w 454"/>
              <a:gd name="T47" fmla="*/ 18394817 h 545"/>
              <a:gd name="T48" fmla="*/ 54997641 w 454"/>
              <a:gd name="T49" fmla="*/ 18394817 h 545"/>
              <a:gd name="T50" fmla="*/ 54997641 w 454"/>
              <a:gd name="T51" fmla="*/ 22047918 h 545"/>
              <a:gd name="T52" fmla="*/ 18418984 w 454"/>
              <a:gd name="T53" fmla="*/ 29484155 h 545"/>
              <a:gd name="T54" fmla="*/ 18418984 w 454"/>
              <a:gd name="T55" fmla="*/ 29484155 h 545"/>
              <a:gd name="T56" fmla="*/ 14657465 w 454"/>
              <a:gd name="T57" fmla="*/ 25700664 h 545"/>
              <a:gd name="T58" fmla="*/ 11025602 w 454"/>
              <a:gd name="T59" fmla="*/ 29484155 h 545"/>
              <a:gd name="T60" fmla="*/ 11025602 w 454"/>
              <a:gd name="T61" fmla="*/ 59881043 h 545"/>
              <a:gd name="T62" fmla="*/ 14657465 w 454"/>
              <a:gd name="T63" fmla="*/ 63534144 h 545"/>
              <a:gd name="T64" fmla="*/ 18418984 w 454"/>
              <a:gd name="T65" fmla="*/ 59881043 h 545"/>
              <a:gd name="T66" fmla="*/ 18418984 w 454"/>
              <a:gd name="T67" fmla="*/ 29484155 h 545"/>
              <a:gd name="T68" fmla="*/ 33076449 w 454"/>
              <a:gd name="T69" fmla="*/ 29484155 h 545"/>
              <a:gd name="T70" fmla="*/ 33076449 w 454"/>
              <a:gd name="T71" fmla="*/ 29484155 h 545"/>
              <a:gd name="T72" fmla="*/ 29444589 w 454"/>
              <a:gd name="T73" fmla="*/ 25700664 h 545"/>
              <a:gd name="T74" fmla="*/ 25682710 w 454"/>
              <a:gd name="T75" fmla="*/ 29484155 h 545"/>
              <a:gd name="T76" fmla="*/ 25682710 w 454"/>
              <a:gd name="T77" fmla="*/ 59881043 h 545"/>
              <a:gd name="T78" fmla="*/ 29444589 w 454"/>
              <a:gd name="T79" fmla="*/ 63534144 h 545"/>
              <a:gd name="T80" fmla="*/ 33076449 w 454"/>
              <a:gd name="T81" fmla="*/ 59881043 h 545"/>
              <a:gd name="T82" fmla="*/ 33076449 w 454"/>
              <a:gd name="T83" fmla="*/ 29484155 h 545"/>
              <a:gd name="T84" fmla="*/ 47733560 w 454"/>
              <a:gd name="T85" fmla="*/ 29484155 h 545"/>
              <a:gd name="T86" fmla="*/ 47733560 w 454"/>
              <a:gd name="T87" fmla="*/ 29484155 h 545"/>
              <a:gd name="T88" fmla="*/ 44101688 w 454"/>
              <a:gd name="T89" fmla="*/ 25700664 h 545"/>
              <a:gd name="T90" fmla="*/ 40340170 w 454"/>
              <a:gd name="T91" fmla="*/ 29484155 h 545"/>
              <a:gd name="T92" fmla="*/ 40340170 w 454"/>
              <a:gd name="T93" fmla="*/ 59881043 h 545"/>
              <a:gd name="T94" fmla="*/ 44101688 w 454"/>
              <a:gd name="T95" fmla="*/ 63534144 h 545"/>
              <a:gd name="T96" fmla="*/ 47733560 w 454"/>
              <a:gd name="T97" fmla="*/ 59881043 h 545"/>
              <a:gd name="T98" fmla="*/ 47733560 w 454"/>
              <a:gd name="T99" fmla="*/ 29484155 h 54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54"/>
              <a:gd name="T151" fmla="*/ 0 h 545"/>
              <a:gd name="T152" fmla="*/ 454 w 454"/>
              <a:gd name="T153" fmla="*/ 545 h 54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54" h="545">
                <a:moveTo>
                  <a:pt x="0" y="84"/>
                </a:moveTo>
                <a:lnTo>
                  <a:pt x="0" y="84"/>
                </a:lnTo>
                <a:cubicBezTo>
                  <a:pt x="0" y="70"/>
                  <a:pt x="7" y="56"/>
                  <a:pt x="29" y="56"/>
                </a:cubicBezTo>
                <a:cubicBezTo>
                  <a:pt x="170" y="56"/>
                  <a:pt x="170" y="56"/>
                  <a:pt x="170" y="56"/>
                </a:cubicBezTo>
                <a:cubicBezTo>
                  <a:pt x="170" y="28"/>
                  <a:pt x="170" y="28"/>
                  <a:pt x="170" y="28"/>
                </a:cubicBezTo>
                <a:cubicBezTo>
                  <a:pt x="170" y="14"/>
                  <a:pt x="177" y="0"/>
                  <a:pt x="198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69" y="0"/>
                  <a:pt x="283" y="14"/>
                  <a:pt x="283" y="28"/>
                </a:cubicBezTo>
                <a:cubicBezTo>
                  <a:pt x="283" y="56"/>
                  <a:pt x="283" y="56"/>
                  <a:pt x="283" y="56"/>
                </a:cubicBezTo>
                <a:cubicBezTo>
                  <a:pt x="424" y="56"/>
                  <a:pt x="424" y="56"/>
                  <a:pt x="424" y="56"/>
                </a:cubicBezTo>
                <a:cubicBezTo>
                  <a:pt x="438" y="56"/>
                  <a:pt x="453" y="70"/>
                  <a:pt x="453" y="84"/>
                </a:cubicBezTo>
                <a:cubicBezTo>
                  <a:pt x="453" y="113"/>
                  <a:pt x="453" y="113"/>
                  <a:pt x="453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84"/>
                </a:lnTo>
                <a:close/>
                <a:moveTo>
                  <a:pt x="424" y="169"/>
                </a:moveTo>
                <a:lnTo>
                  <a:pt x="424" y="169"/>
                </a:lnTo>
                <a:cubicBezTo>
                  <a:pt x="424" y="226"/>
                  <a:pt x="424" y="226"/>
                  <a:pt x="424" y="226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37"/>
                  <a:pt x="410" y="544"/>
                  <a:pt x="396" y="544"/>
                </a:cubicBezTo>
                <a:cubicBezTo>
                  <a:pt x="57" y="544"/>
                  <a:pt x="57" y="544"/>
                  <a:pt x="57" y="544"/>
                </a:cubicBezTo>
                <a:cubicBezTo>
                  <a:pt x="36" y="544"/>
                  <a:pt x="29" y="537"/>
                  <a:pt x="29" y="515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29" y="169"/>
                  <a:pt x="29" y="169"/>
                  <a:pt x="29" y="169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424" y="141"/>
                  <a:pt x="424" y="141"/>
                  <a:pt x="424" y="141"/>
                </a:cubicBezTo>
                <a:lnTo>
                  <a:pt x="424" y="169"/>
                </a:lnTo>
                <a:close/>
                <a:moveTo>
                  <a:pt x="142" y="226"/>
                </a:moveTo>
                <a:lnTo>
                  <a:pt x="142" y="226"/>
                </a:lnTo>
                <a:cubicBezTo>
                  <a:pt x="142" y="212"/>
                  <a:pt x="127" y="197"/>
                  <a:pt x="113" y="197"/>
                </a:cubicBezTo>
                <a:cubicBezTo>
                  <a:pt x="92" y="197"/>
                  <a:pt x="85" y="212"/>
                  <a:pt x="85" y="226"/>
                </a:cubicBezTo>
                <a:cubicBezTo>
                  <a:pt x="85" y="459"/>
                  <a:pt x="85" y="459"/>
                  <a:pt x="85" y="459"/>
                </a:cubicBezTo>
                <a:cubicBezTo>
                  <a:pt x="85" y="480"/>
                  <a:pt x="92" y="487"/>
                  <a:pt x="113" y="487"/>
                </a:cubicBezTo>
                <a:cubicBezTo>
                  <a:pt x="127" y="487"/>
                  <a:pt x="142" y="480"/>
                  <a:pt x="142" y="459"/>
                </a:cubicBezTo>
                <a:lnTo>
                  <a:pt x="142" y="226"/>
                </a:lnTo>
                <a:close/>
                <a:moveTo>
                  <a:pt x="255" y="226"/>
                </a:moveTo>
                <a:lnTo>
                  <a:pt x="255" y="226"/>
                </a:lnTo>
                <a:cubicBezTo>
                  <a:pt x="255" y="212"/>
                  <a:pt x="241" y="197"/>
                  <a:pt x="227" y="197"/>
                </a:cubicBezTo>
                <a:cubicBezTo>
                  <a:pt x="205" y="197"/>
                  <a:pt x="198" y="212"/>
                  <a:pt x="198" y="226"/>
                </a:cubicBezTo>
                <a:cubicBezTo>
                  <a:pt x="198" y="459"/>
                  <a:pt x="198" y="459"/>
                  <a:pt x="198" y="459"/>
                </a:cubicBezTo>
                <a:cubicBezTo>
                  <a:pt x="198" y="480"/>
                  <a:pt x="205" y="487"/>
                  <a:pt x="227" y="487"/>
                </a:cubicBezTo>
                <a:cubicBezTo>
                  <a:pt x="241" y="487"/>
                  <a:pt x="255" y="480"/>
                  <a:pt x="255" y="459"/>
                </a:cubicBezTo>
                <a:lnTo>
                  <a:pt x="255" y="226"/>
                </a:lnTo>
                <a:close/>
                <a:moveTo>
                  <a:pt x="368" y="226"/>
                </a:moveTo>
                <a:lnTo>
                  <a:pt x="368" y="226"/>
                </a:lnTo>
                <a:cubicBezTo>
                  <a:pt x="368" y="212"/>
                  <a:pt x="354" y="197"/>
                  <a:pt x="340" y="197"/>
                </a:cubicBezTo>
                <a:cubicBezTo>
                  <a:pt x="318" y="197"/>
                  <a:pt x="311" y="212"/>
                  <a:pt x="311" y="226"/>
                </a:cubicBezTo>
                <a:cubicBezTo>
                  <a:pt x="311" y="459"/>
                  <a:pt x="311" y="459"/>
                  <a:pt x="311" y="459"/>
                </a:cubicBezTo>
                <a:cubicBezTo>
                  <a:pt x="311" y="480"/>
                  <a:pt x="318" y="487"/>
                  <a:pt x="340" y="487"/>
                </a:cubicBezTo>
                <a:cubicBezTo>
                  <a:pt x="354" y="487"/>
                  <a:pt x="368" y="480"/>
                  <a:pt x="368" y="459"/>
                </a:cubicBezTo>
                <a:lnTo>
                  <a:pt x="368" y="22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Freeform 127">
            <a:extLst>
              <a:ext uri="{FF2B5EF4-FFF2-40B4-BE49-F238E27FC236}">
                <a16:creationId xmlns:a16="http://schemas.microsoft.com/office/drawing/2014/main" id="{8F63B6D6-4EA0-4ACA-A180-5A2E5769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800" y="2201343"/>
            <a:ext cx="190500" cy="217488"/>
          </a:xfrm>
          <a:custGeom>
            <a:avLst/>
            <a:gdLst>
              <a:gd name="T0" fmla="*/ 64608193 w 531"/>
              <a:gd name="T1" fmla="*/ 40591854 h 602"/>
              <a:gd name="T2" fmla="*/ 53668619 w 531"/>
              <a:gd name="T3" fmla="*/ 36937190 h 602"/>
              <a:gd name="T4" fmla="*/ 57272332 w 531"/>
              <a:gd name="T5" fmla="*/ 18533805 h 602"/>
              <a:gd name="T6" fmla="*/ 68211906 w 531"/>
              <a:gd name="T7" fmla="*/ 22188469 h 602"/>
              <a:gd name="T8" fmla="*/ 64608193 w 531"/>
              <a:gd name="T9" fmla="*/ 40591854 h 602"/>
              <a:gd name="T10" fmla="*/ 57272332 w 531"/>
              <a:gd name="T11" fmla="*/ 3785086 h 602"/>
              <a:gd name="T12" fmla="*/ 64608193 w 531"/>
              <a:gd name="T13" fmla="*/ 3785086 h 602"/>
              <a:gd name="T14" fmla="*/ 57272332 w 531"/>
              <a:gd name="T15" fmla="*/ 14748721 h 602"/>
              <a:gd name="T16" fmla="*/ 37323644 w 531"/>
              <a:gd name="T17" fmla="*/ 60039331 h 602"/>
              <a:gd name="T18" fmla="*/ 29987424 w 531"/>
              <a:gd name="T19" fmla="*/ 60039331 h 602"/>
              <a:gd name="T20" fmla="*/ 26383711 w 531"/>
              <a:gd name="T21" fmla="*/ 41505520 h 602"/>
              <a:gd name="T22" fmla="*/ 37323644 w 531"/>
              <a:gd name="T23" fmla="*/ 37850856 h 602"/>
              <a:gd name="T24" fmla="*/ 40927357 w 531"/>
              <a:gd name="T25" fmla="*/ 56254246 h 602"/>
              <a:gd name="T26" fmla="*/ 29987424 w 531"/>
              <a:gd name="T27" fmla="*/ 3785086 h 602"/>
              <a:gd name="T28" fmla="*/ 33591137 w 531"/>
              <a:gd name="T29" fmla="*/ 0 h 602"/>
              <a:gd name="T30" fmla="*/ 37323644 w 531"/>
              <a:gd name="T31" fmla="*/ 34196192 h 602"/>
              <a:gd name="T32" fmla="*/ 29987424 w 531"/>
              <a:gd name="T33" fmla="*/ 3785086 h 602"/>
              <a:gd name="T34" fmla="*/ 10939577 w 531"/>
              <a:gd name="T35" fmla="*/ 50772250 h 602"/>
              <a:gd name="T36" fmla="*/ 0 w 531"/>
              <a:gd name="T37" fmla="*/ 47117936 h 602"/>
              <a:gd name="T38" fmla="*/ 3603714 w 531"/>
              <a:gd name="T39" fmla="*/ 28583776 h 602"/>
              <a:gd name="T40" fmla="*/ 14543293 w 531"/>
              <a:gd name="T41" fmla="*/ 32368860 h 602"/>
              <a:gd name="T42" fmla="*/ 10939577 w 531"/>
              <a:gd name="T43" fmla="*/ 50772250 h 602"/>
              <a:gd name="T44" fmla="*/ 3603714 w 531"/>
              <a:gd name="T45" fmla="*/ 3785086 h 602"/>
              <a:gd name="T46" fmla="*/ 10939577 w 531"/>
              <a:gd name="T47" fmla="*/ 3785086 h 602"/>
              <a:gd name="T48" fmla="*/ 3603714 w 531"/>
              <a:gd name="T49" fmla="*/ 24929473 h 602"/>
              <a:gd name="T50" fmla="*/ 10939577 w 531"/>
              <a:gd name="T51" fmla="*/ 74788046 h 602"/>
              <a:gd name="T52" fmla="*/ 7207429 w 531"/>
              <a:gd name="T53" fmla="*/ 78442710 h 602"/>
              <a:gd name="T54" fmla="*/ 3603714 w 531"/>
              <a:gd name="T55" fmla="*/ 54426914 h 602"/>
              <a:gd name="T56" fmla="*/ 10939577 w 531"/>
              <a:gd name="T57" fmla="*/ 74788046 h 602"/>
              <a:gd name="T58" fmla="*/ 37323644 w 531"/>
              <a:gd name="T59" fmla="*/ 74788046 h 602"/>
              <a:gd name="T60" fmla="*/ 29987424 w 531"/>
              <a:gd name="T61" fmla="*/ 74788046 h 602"/>
              <a:gd name="T62" fmla="*/ 37323644 w 531"/>
              <a:gd name="T63" fmla="*/ 63693995 h 602"/>
              <a:gd name="T64" fmla="*/ 64608193 w 531"/>
              <a:gd name="T65" fmla="*/ 74788046 h 602"/>
              <a:gd name="T66" fmla="*/ 60876045 w 531"/>
              <a:gd name="T67" fmla="*/ 78442710 h 602"/>
              <a:gd name="T68" fmla="*/ 57272332 w 531"/>
              <a:gd name="T69" fmla="*/ 44376938 h 602"/>
              <a:gd name="T70" fmla="*/ 64608193 w 531"/>
              <a:gd name="T71" fmla="*/ 74788046 h 60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31"/>
              <a:gd name="T109" fmla="*/ 0 h 602"/>
              <a:gd name="T110" fmla="*/ 531 w 531"/>
              <a:gd name="T111" fmla="*/ 602 h 60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31" h="602">
                <a:moveTo>
                  <a:pt x="502" y="311"/>
                </a:moveTo>
                <a:lnTo>
                  <a:pt x="502" y="311"/>
                </a:lnTo>
                <a:cubicBezTo>
                  <a:pt x="445" y="311"/>
                  <a:pt x="445" y="311"/>
                  <a:pt x="445" y="311"/>
                </a:cubicBezTo>
                <a:cubicBezTo>
                  <a:pt x="424" y="311"/>
                  <a:pt x="417" y="297"/>
                  <a:pt x="417" y="283"/>
                </a:cubicBezTo>
                <a:cubicBezTo>
                  <a:pt x="417" y="170"/>
                  <a:pt x="417" y="170"/>
                  <a:pt x="417" y="170"/>
                </a:cubicBezTo>
                <a:cubicBezTo>
                  <a:pt x="417" y="156"/>
                  <a:pt x="424" y="142"/>
                  <a:pt x="445" y="142"/>
                </a:cubicBezTo>
                <a:cubicBezTo>
                  <a:pt x="502" y="142"/>
                  <a:pt x="502" y="142"/>
                  <a:pt x="502" y="142"/>
                </a:cubicBezTo>
                <a:cubicBezTo>
                  <a:pt x="516" y="142"/>
                  <a:pt x="530" y="156"/>
                  <a:pt x="530" y="170"/>
                </a:cubicBezTo>
                <a:cubicBezTo>
                  <a:pt x="530" y="283"/>
                  <a:pt x="530" y="283"/>
                  <a:pt x="530" y="283"/>
                </a:cubicBezTo>
                <a:cubicBezTo>
                  <a:pt x="530" y="297"/>
                  <a:pt x="516" y="311"/>
                  <a:pt x="502" y="311"/>
                </a:cubicBezTo>
                <a:close/>
                <a:moveTo>
                  <a:pt x="445" y="29"/>
                </a:moveTo>
                <a:lnTo>
                  <a:pt x="445" y="29"/>
                </a:lnTo>
                <a:cubicBezTo>
                  <a:pt x="445" y="15"/>
                  <a:pt x="452" y="0"/>
                  <a:pt x="473" y="0"/>
                </a:cubicBezTo>
                <a:cubicBezTo>
                  <a:pt x="487" y="0"/>
                  <a:pt x="502" y="15"/>
                  <a:pt x="502" y="29"/>
                </a:cubicBezTo>
                <a:cubicBezTo>
                  <a:pt x="502" y="113"/>
                  <a:pt x="502" y="113"/>
                  <a:pt x="502" y="113"/>
                </a:cubicBezTo>
                <a:cubicBezTo>
                  <a:pt x="445" y="113"/>
                  <a:pt x="445" y="113"/>
                  <a:pt x="445" y="113"/>
                </a:cubicBezTo>
                <a:lnTo>
                  <a:pt x="445" y="29"/>
                </a:lnTo>
                <a:close/>
                <a:moveTo>
                  <a:pt x="290" y="460"/>
                </a:moveTo>
                <a:lnTo>
                  <a:pt x="290" y="460"/>
                </a:lnTo>
                <a:cubicBezTo>
                  <a:pt x="233" y="460"/>
                  <a:pt x="233" y="460"/>
                  <a:pt x="233" y="460"/>
                </a:cubicBezTo>
                <a:cubicBezTo>
                  <a:pt x="219" y="460"/>
                  <a:pt x="205" y="453"/>
                  <a:pt x="205" y="431"/>
                </a:cubicBezTo>
                <a:cubicBezTo>
                  <a:pt x="205" y="318"/>
                  <a:pt x="205" y="318"/>
                  <a:pt x="205" y="318"/>
                </a:cubicBezTo>
                <a:cubicBezTo>
                  <a:pt x="205" y="304"/>
                  <a:pt x="219" y="290"/>
                  <a:pt x="233" y="290"/>
                </a:cubicBezTo>
                <a:cubicBezTo>
                  <a:pt x="290" y="290"/>
                  <a:pt x="290" y="290"/>
                  <a:pt x="290" y="290"/>
                </a:cubicBezTo>
                <a:cubicBezTo>
                  <a:pt x="311" y="290"/>
                  <a:pt x="318" y="304"/>
                  <a:pt x="318" y="318"/>
                </a:cubicBezTo>
                <a:cubicBezTo>
                  <a:pt x="318" y="431"/>
                  <a:pt x="318" y="431"/>
                  <a:pt x="318" y="431"/>
                </a:cubicBezTo>
                <a:cubicBezTo>
                  <a:pt x="318" y="453"/>
                  <a:pt x="311" y="460"/>
                  <a:pt x="290" y="460"/>
                </a:cubicBezTo>
                <a:close/>
                <a:moveTo>
                  <a:pt x="233" y="29"/>
                </a:moveTo>
                <a:lnTo>
                  <a:pt x="233" y="29"/>
                </a:lnTo>
                <a:cubicBezTo>
                  <a:pt x="233" y="15"/>
                  <a:pt x="247" y="0"/>
                  <a:pt x="261" y="0"/>
                </a:cubicBezTo>
                <a:cubicBezTo>
                  <a:pt x="283" y="0"/>
                  <a:pt x="290" y="15"/>
                  <a:pt x="290" y="29"/>
                </a:cubicBezTo>
                <a:cubicBezTo>
                  <a:pt x="290" y="262"/>
                  <a:pt x="290" y="262"/>
                  <a:pt x="290" y="262"/>
                </a:cubicBezTo>
                <a:cubicBezTo>
                  <a:pt x="233" y="262"/>
                  <a:pt x="233" y="262"/>
                  <a:pt x="233" y="262"/>
                </a:cubicBezTo>
                <a:lnTo>
                  <a:pt x="233" y="29"/>
                </a:lnTo>
                <a:close/>
                <a:moveTo>
                  <a:pt x="85" y="389"/>
                </a:moveTo>
                <a:lnTo>
                  <a:pt x="85" y="389"/>
                </a:lnTo>
                <a:cubicBezTo>
                  <a:pt x="28" y="389"/>
                  <a:pt x="28" y="389"/>
                  <a:pt x="28" y="389"/>
                </a:cubicBezTo>
                <a:cubicBezTo>
                  <a:pt x="14" y="389"/>
                  <a:pt x="0" y="375"/>
                  <a:pt x="0" y="361"/>
                </a:cubicBezTo>
                <a:cubicBezTo>
                  <a:pt x="0" y="248"/>
                  <a:pt x="0" y="248"/>
                  <a:pt x="0" y="248"/>
                </a:cubicBezTo>
                <a:cubicBezTo>
                  <a:pt x="0" y="226"/>
                  <a:pt x="14" y="219"/>
                  <a:pt x="28" y="219"/>
                </a:cubicBezTo>
                <a:cubicBezTo>
                  <a:pt x="85" y="219"/>
                  <a:pt x="85" y="219"/>
                  <a:pt x="85" y="219"/>
                </a:cubicBezTo>
                <a:cubicBezTo>
                  <a:pt x="99" y="219"/>
                  <a:pt x="113" y="226"/>
                  <a:pt x="113" y="248"/>
                </a:cubicBezTo>
                <a:cubicBezTo>
                  <a:pt x="113" y="361"/>
                  <a:pt x="113" y="361"/>
                  <a:pt x="113" y="361"/>
                </a:cubicBezTo>
                <a:cubicBezTo>
                  <a:pt x="113" y="375"/>
                  <a:pt x="99" y="389"/>
                  <a:pt x="85" y="389"/>
                </a:cubicBezTo>
                <a:close/>
                <a:moveTo>
                  <a:pt x="28" y="29"/>
                </a:moveTo>
                <a:lnTo>
                  <a:pt x="28" y="29"/>
                </a:lnTo>
                <a:cubicBezTo>
                  <a:pt x="28" y="15"/>
                  <a:pt x="42" y="0"/>
                  <a:pt x="56" y="0"/>
                </a:cubicBezTo>
                <a:cubicBezTo>
                  <a:pt x="71" y="0"/>
                  <a:pt x="85" y="15"/>
                  <a:pt x="85" y="29"/>
                </a:cubicBezTo>
                <a:cubicBezTo>
                  <a:pt x="85" y="191"/>
                  <a:pt x="85" y="191"/>
                  <a:pt x="85" y="191"/>
                </a:cubicBezTo>
                <a:cubicBezTo>
                  <a:pt x="28" y="191"/>
                  <a:pt x="28" y="191"/>
                  <a:pt x="28" y="191"/>
                </a:cubicBezTo>
                <a:lnTo>
                  <a:pt x="28" y="29"/>
                </a:lnTo>
                <a:close/>
                <a:moveTo>
                  <a:pt x="85" y="573"/>
                </a:moveTo>
                <a:lnTo>
                  <a:pt x="85" y="573"/>
                </a:lnTo>
                <a:cubicBezTo>
                  <a:pt x="85" y="594"/>
                  <a:pt x="71" y="601"/>
                  <a:pt x="56" y="601"/>
                </a:cubicBezTo>
                <a:cubicBezTo>
                  <a:pt x="42" y="601"/>
                  <a:pt x="28" y="594"/>
                  <a:pt x="28" y="573"/>
                </a:cubicBezTo>
                <a:cubicBezTo>
                  <a:pt x="28" y="417"/>
                  <a:pt x="28" y="417"/>
                  <a:pt x="28" y="417"/>
                </a:cubicBezTo>
                <a:cubicBezTo>
                  <a:pt x="85" y="417"/>
                  <a:pt x="85" y="417"/>
                  <a:pt x="85" y="417"/>
                </a:cubicBezTo>
                <a:lnTo>
                  <a:pt x="85" y="573"/>
                </a:lnTo>
                <a:close/>
                <a:moveTo>
                  <a:pt x="290" y="573"/>
                </a:moveTo>
                <a:lnTo>
                  <a:pt x="290" y="573"/>
                </a:lnTo>
                <a:cubicBezTo>
                  <a:pt x="290" y="594"/>
                  <a:pt x="283" y="601"/>
                  <a:pt x="261" y="601"/>
                </a:cubicBezTo>
                <a:cubicBezTo>
                  <a:pt x="247" y="601"/>
                  <a:pt x="233" y="594"/>
                  <a:pt x="233" y="573"/>
                </a:cubicBezTo>
                <a:cubicBezTo>
                  <a:pt x="233" y="488"/>
                  <a:pt x="233" y="488"/>
                  <a:pt x="233" y="488"/>
                </a:cubicBezTo>
                <a:cubicBezTo>
                  <a:pt x="290" y="488"/>
                  <a:pt x="290" y="488"/>
                  <a:pt x="290" y="488"/>
                </a:cubicBezTo>
                <a:lnTo>
                  <a:pt x="290" y="573"/>
                </a:lnTo>
                <a:close/>
                <a:moveTo>
                  <a:pt x="502" y="573"/>
                </a:moveTo>
                <a:lnTo>
                  <a:pt x="502" y="573"/>
                </a:lnTo>
                <a:cubicBezTo>
                  <a:pt x="502" y="594"/>
                  <a:pt x="487" y="601"/>
                  <a:pt x="473" y="601"/>
                </a:cubicBezTo>
                <a:cubicBezTo>
                  <a:pt x="452" y="601"/>
                  <a:pt x="445" y="594"/>
                  <a:pt x="445" y="573"/>
                </a:cubicBezTo>
                <a:cubicBezTo>
                  <a:pt x="445" y="340"/>
                  <a:pt x="445" y="340"/>
                  <a:pt x="445" y="340"/>
                </a:cubicBezTo>
                <a:cubicBezTo>
                  <a:pt x="502" y="340"/>
                  <a:pt x="502" y="340"/>
                  <a:pt x="502" y="340"/>
                </a:cubicBezTo>
                <a:lnTo>
                  <a:pt x="502" y="57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Freeform 128">
            <a:extLst>
              <a:ext uri="{FF2B5EF4-FFF2-40B4-BE49-F238E27FC236}">
                <a16:creationId xmlns:a16="http://schemas.microsoft.com/office/drawing/2014/main" id="{1B06538A-7998-45EF-AA7A-A666A683A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2225156"/>
            <a:ext cx="41275" cy="169862"/>
          </a:xfrm>
          <a:custGeom>
            <a:avLst/>
            <a:gdLst>
              <a:gd name="T0" fmla="*/ 0 w 114"/>
              <a:gd name="T1" fmla="*/ 53551692 h 474"/>
              <a:gd name="T2" fmla="*/ 0 w 114"/>
              <a:gd name="T3" fmla="*/ 53551692 h 474"/>
              <a:gd name="T4" fmla="*/ 7340796 w 114"/>
              <a:gd name="T5" fmla="*/ 46231490 h 474"/>
              <a:gd name="T6" fmla="*/ 14812658 w 114"/>
              <a:gd name="T7" fmla="*/ 53551692 h 474"/>
              <a:gd name="T8" fmla="*/ 7340796 w 114"/>
              <a:gd name="T9" fmla="*/ 60743231 h 474"/>
              <a:gd name="T10" fmla="*/ 0 w 114"/>
              <a:gd name="T11" fmla="*/ 53551692 h 474"/>
              <a:gd name="T12" fmla="*/ 0 w 114"/>
              <a:gd name="T13" fmla="*/ 30820997 h 474"/>
              <a:gd name="T14" fmla="*/ 0 w 114"/>
              <a:gd name="T15" fmla="*/ 30820997 h 474"/>
              <a:gd name="T16" fmla="*/ 7340796 w 114"/>
              <a:gd name="T17" fmla="*/ 23629458 h 474"/>
              <a:gd name="T18" fmla="*/ 14812658 w 114"/>
              <a:gd name="T19" fmla="*/ 30820997 h 474"/>
              <a:gd name="T20" fmla="*/ 7340796 w 114"/>
              <a:gd name="T21" fmla="*/ 38141188 h 474"/>
              <a:gd name="T22" fmla="*/ 0 w 114"/>
              <a:gd name="T23" fmla="*/ 30820997 h 474"/>
              <a:gd name="T24" fmla="*/ 0 w 114"/>
              <a:gd name="T25" fmla="*/ 7191542 h 474"/>
              <a:gd name="T26" fmla="*/ 0 w 114"/>
              <a:gd name="T27" fmla="*/ 7191542 h 474"/>
              <a:gd name="T28" fmla="*/ 7340796 w 114"/>
              <a:gd name="T29" fmla="*/ 0 h 474"/>
              <a:gd name="T30" fmla="*/ 14812658 w 114"/>
              <a:gd name="T31" fmla="*/ 7191542 h 474"/>
              <a:gd name="T32" fmla="*/ 7340796 w 114"/>
              <a:gd name="T33" fmla="*/ 14511735 h 474"/>
              <a:gd name="T34" fmla="*/ 0 w 114"/>
              <a:gd name="T35" fmla="*/ 7191542 h 47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14"/>
              <a:gd name="T55" fmla="*/ 0 h 474"/>
              <a:gd name="T56" fmla="*/ 114 w 114"/>
              <a:gd name="T57" fmla="*/ 474 h 47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14" h="474">
                <a:moveTo>
                  <a:pt x="0" y="417"/>
                </a:moveTo>
                <a:lnTo>
                  <a:pt x="0" y="417"/>
                </a:lnTo>
                <a:cubicBezTo>
                  <a:pt x="0" y="389"/>
                  <a:pt x="28" y="360"/>
                  <a:pt x="56" y="360"/>
                </a:cubicBezTo>
                <a:cubicBezTo>
                  <a:pt x="85" y="360"/>
                  <a:pt x="113" y="389"/>
                  <a:pt x="113" y="417"/>
                </a:cubicBezTo>
                <a:cubicBezTo>
                  <a:pt x="113" y="445"/>
                  <a:pt x="85" y="473"/>
                  <a:pt x="56" y="473"/>
                </a:cubicBezTo>
                <a:cubicBezTo>
                  <a:pt x="28" y="473"/>
                  <a:pt x="0" y="445"/>
                  <a:pt x="0" y="417"/>
                </a:cubicBezTo>
                <a:close/>
                <a:moveTo>
                  <a:pt x="0" y="240"/>
                </a:moveTo>
                <a:lnTo>
                  <a:pt x="0" y="240"/>
                </a:lnTo>
                <a:cubicBezTo>
                  <a:pt x="0" y="205"/>
                  <a:pt x="28" y="184"/>
                  <a:pt x="56" y="184"/>
                </a:cubicBezTo>
                <a:cubicBezTo>
                  <a:pt x="85" y="184"/>
                  <a:pt x="113" y="205"/>
                  <a:pt x="113" y="240"/>
                </a:cubicBezTo>
                <a:cubicBezTo>
                  <a:pt x="113" y="269"/>
                  <a:pt x="85" y="297"/>
                  <a:pt x="56" y="297"/>
                </a:cubicBezTo>
                <a:cubicBezTo>
                  <a:pt x="28" y="297"/>
                  <a:pt x="0" y="269"/>
                  <a:pt x="0" y="240"/>
                </a:cubicBezTo>
                <a:close/>
                <a:moveTo>
                  <a:pt x="0" y="56"/>
                </a:moveTo>
                <a:lnTo>
                  <a:pt x="0" y="56"/>
                </a:lnTo>
                <a:cubicBezTo>
                  <a:pt x="0" y="28"/>
                  <a:pt x="28" y="0"/>
                  <a:pt x="56" y="0"/>
                </a:cubicBezTo>
                <a:cubicBezTo>
                  <a:pt x="85" y="0"/>
                  <a:pt x="113" y="28"/>
                  <a:pt x="113" y="56"/>
                </a:cubicBezTo>
                <a:cubicBezTo>
                  <a:pt x="113" y="92"/>
                  <a:pt x="85" y="113"/>
                  <a:pt x="56" y="113"/>
                </a:cubicBezTo>
                <a:cubicBezTo>
                  <a:pt x="28" y="113"/>
                  <a:pt x="0" y="92"/>
                  <a:pt x="0" y="56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Freeform 129">
            <a:extLst>
              <a:ext uri="{FF2B5EF4-FFF2-40B4-BE49-F238E27FC236}">
                <a16:creationId xmlns:a16="http://schemas.microsoft.com/office/drawing/2014/main" id="{F9771128-FA2E-46F7-9D42-4F2771350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2220393"/>
            <a:ext cx="217487" cy="184150"/>
          </a:xfrm>
          <a:custGeom>
            <a:avLst/>
            <a:gdLst>
              <a:gd name="T0" fmla="*/ 74784451 w 602"/>
              <a:gd name="T1" fmla="*/ 7301007 h 510"/>
              <a:gd name="T2" fmla="*/ 74784451 w 602"/>
              <a:gd name="T3" fmla="*/ 7301007 h 510"/>
              <a:gd name="T4" fmla="*/ 3785068 w 602"/>
              <a:gd name="T5" fmla="*/ 7301007 h 510"/>
              <a:gd name="T6" fmla="*/ 0 w 602"/>
              <a:gd name="T7" fmla="*/ 3650503 h 510"/>
              <a:gd name="T8" fmla="*/ 3785068 w 602"/>
              <a:gd name="T9" fmla="*/ 0 h 510"/>
              <a:gd name="T10" fmla="*/ 74784451 w 602"/>
              <a:gd name="T11" fmla="*/ 0 h 510"/>
              <a:gd name="T12" fmla="*/ 78439098 w 602"/>
              <a:gd name="T13" fmla="*/ 3650503 h 510"/>
              <a:gd name="T14" fmla="*/ 74784451 w 602"/>
              <a:gd name="T15" fmla="*/ 7301007 h 510"/>
              <a:gd name="T16" fmla="*/ 25841936 w 602"/>
              <a:gd name="T17" fmla="*/ 26727391 h 510"/>
              <a:gd name="T18" fmla="*/ 25841936 w 602"/>
              <a:gd name="T19" fmla="*/ 26727391 h 510"/>
              <a:gd name="T20" fmla="*/ 25841936 w 602"/>
              <a:gd name="T21" fmla="*/ 26727391 h 510"/>
              <a:gd name="T22" fmla="*/ 18532997 w 602"/>
              <a:gd name="T23" fmla="*/ 26727391 h 510"/>
              <a:gd name="T24" fmla="*/ 14747930 w 602"/>
              <a:gd name="T25" fmla="*/ 22946534 h 510"/>
              <a:gd name="T26" fmla="*/ 18532997 w 602"/>
              <a:gd name="T27" fmla="*/ 19296032 h 510"/>
              <a:gd name="T28" fmla="*/ 34194590 w 602"/>
              <a:gd name="T29" fmla="*/ 19296032 h 510"/>
              <a:gd name="T30" fmla="*/ 34194590 w 602"/>
              <a:gd name="T31" fmla="*/ 19296032 h 510"/>
              <a:gd name="T32" fmla="*/ 37849237 w 602"/>
              <a:gd name="T33" fmla="*/ 19296032 h 510"/>
              <a:gd name="T34" fmla="*/ 54424497 w 602"/>
              <a:gd name="T35" fmla="*/ 19296032 h 510"/>
              <a:gd name="T36" fmla="*/ 74784451 w 602"/>
              <a:gd name="T37" fmla="*/ 19296032 h 510"/>
              <a:gd name="T38" fmla="*/ 78439098 w 602"/>
              <a:gd name="T39" fmla="*/ 22946534 h 510"/>
              <a:gd name="T40" fmla="*/ 74784451 w 602"/>
              <a:gd name="T41" fmla="*/ 26727391 h 510"/>
              <a:gd name="T42" fmla="*/ 54424497 w 602"/>
              <a:gd name="T43" fmla="*/ 26727391 h 510"/>
              <a:gd name="T44" fmla="*/ 54424497 w 602"/>
              <a:gd name="T45" fmla="*/ 26727391 h 510"/>
              <a:gd name="T46" fmla="*/ 25841936 w 602"/>
              <a:gd name="T47" fmla="*/ 26727391 h 510"/>
              <a:gd name="T48" fmla="*/ 3785068 w 602"/>
              <a:gd name="T49" fmla="*/ 38722053 h 510"/>
              <a:gd name="T50" fmla="*/ 3785068 w 602"/>
              <a:gd name="T51" fmla="*/ 38722053 h 510"/>
              <a:gd name="T52" fmla="*/ 74784451 w 602"/>
              <a:gd name="T53" fmla="*/ 38722053 h 510"/>
              <a:gd name="T54" fmla="*/ 78439098 w 602"/>
              <a:gd name="T55" fmla="*/ 42372555 h 510"/>
              <a:gd name="T56" fmla="*/ 74784451 w 602"/>
              <a:gd name="T57" fmla="*/ 46023418 h 510"/>
              <a:gd name="T58" fmla="*/ 3785068 w 602"/>
              <a:gd name="T59" fmla="*/ 46023418 h 510"/>
              <a:gd name="T60" fmla="*/ 0 w 602"/>
              <a:gd name="T61" fmla="*/ 42372555 h 510"/>
              <a:gd name="T62" fmla="*/ 3785068 w 602"/>
              <a:gd name="T63" fmla="*/ 38722053 h 510"/>
              <a:gd name="T64" fmla="*/ 25841936 w 602"/>
              <a:gd name="T65" fmla="*/ 58930536 h 510"/>
              <a:gd name="T66" fmla="*/ 25841936 w 602"/>
              <a:gd name="T67" fmla="*/ 58930536 h 510"/>
              <a:gd name="T68" fmla="*/ 37849237 w 602"/>
              <a:gd name="T69" fmla="*/ 58930536 h 510"/>
              <a:gd name="T70" fmla="*/ 54424497 w 602"/>
              <a:gd name="T71" fmla="*/ 58930536 h 510"/>
              <a:gd name="T72" fmla="*/ 74784451 w 602"/>
              <a:gd name="T73" fmla="*/ 58930536 h 510"/>
              <a:gd name="T74" fmla="*/ 78439098 w 602"/>
              <a:gd name="T75" fmla="*/ 62581399 h 510"/>
              <a:gd name="T76" fmla="*/ 74784451 w 602"/>
              <a:gd name="T77" fmla="*/ 66362251 h 510"/>
              <a:gd name="T78" fmla="*/ 37849237 w 602"/>
              <a:gd name="T79" fmla="*/ 66362251 h 510"/>
              <a:gd name="T80" fmla="*/ 37849237 w 602"/>
              <a:gd name="T81" fmla="*/ 66362251 h 510"/>
              <a:gd name="T82" fmla="*/ 25841936 w 602"/>
              <a:gd name="T83" fmla="*/ 66362251 h 510"/>
              <a:gd name="T84" fmla="*/ 22187283 w 602"/>
              <a:gd name="T85" fmla="*/ 62581399 h 510"/>
              <a:gd name="T86" fmla="*/ 25841936 w 602"/>
              <a:gd name="T87" fmla="*/ 58930536 h 51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2"/>
              <a:gd name="T133" fmla="*/ 0 h 510"/>
              <a:gd name="T134" fmla="*/ 602 w 602"/>
              <a:gd name="T135" fmla="*/ 510 h 51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2" h="510">
                <a:moveTo>
                  <a:pt x="573" y="56"/>
                </a:moveTo>
                <a:lnTo>
                  <a:pt x="573" y="56"/>
                </a:lnTo>
                <a:cubicBezTo>
                  <a:pt x="29" y="56"/>
                  <a:pt x="29" y="56"/>
                  <a:pt x="29" y="56"/>
                </a:cubicBezTo>
                <a:cubicBezTo>
                  <a:pt x="15" y="56"/>
                  <a:pt x="0" y="42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94" y="0"/>
                  <a:pt x="601" y="7"/>
                  <a:pt x="601" y="28"/>
                </a:cubicBezTo>
                <a:cubicBezTo>
                  <a:pt x="601" y="42"/>
                  <a:pt x="594" y="56"/>
                  <a:pt x="573" y="56"/>
                </a:cubicBezTo>
                <a:close/>
                <a:moveTo>
                  <a:pt x="198" y="205"/>
                </a:moveTo>
                <a:lnTo>
                  <a:pt x="198" y="205"/>
                </a:lnTo>
                <a:cubicBezTo>
                  <a:pt x="142" y="205"/>
                  <a:pt x="142" y="205"/>
                  <a:pt x="142" y="205"/>
                </a:cubicBezTo>
                <a:cubicBezTo>
                  <a:pt x="128" y="205"/>
                  <a:pt x="113" y="191"/>
                  <a:pt x="113" y="176"/>
                </a:cubicBezTo>
                <a:cubicBezTo>
                  <a:pt x="113" y="162"/>
                  <a:pt x="128" y="148"/>
                  <a:pt x="142" y="148"/>
                </a:cubicBezTo>
                <a:cubicBezTo>
                  <a:pt x="262" y="148"/>
                  <a:pt x="262" y="148"/>
                  <a:pt x="262" y="148"/>
                </a:cubicBezTo>
                <a:cubicBezTo>
                  <a:pt x="290" y="148"/>
                  <a:pt x="290" y="148"/>
                  <a:pt x="290" y="148"/>
                </a:cubicBezTo>
                <a:cubicBezTo>
                  <a:pt x="417" y="148"/>
                  <a:pt x="417" y="148"/>
                  <a:pt x="417" y="148"/>
                </a:cubicBezTo>
                <a:cubicBezTo>
                  <a:pt x="573" y="148"/>
                  <a:pt x="573" y="148"/>
                  <a:pt x="573" y="148"/>
                </a:cubicBezTo>
                <a:cubicBezTo>
                  <a:pt x="594" y="148"/>
                  <a:pt x="601" y="162"/>
                  <a:pt x="601" y="176"/>
                </a:cubicBezTo>
                <a:cubicBezTo>
                  <a:pt x="601" y="191"/>
                  <a:pt x="594" y="205"/>
                  <a:pt x="573" y="205"/>
                </a:cubicBezTo>
                <a:cubicBezTo>
                  <a:pt x="417" y="205"/>
                  <a:pt x="417" y="205"/>
                  <a:pt x="417" y="205"/>
                </a:cubicBezTo>
                <a:lnTo>
                  <a:pt x="198" y="205"/>
                </a:lnTo>
                <a:close/>
                <a:moveTo>
                  <a:pt x="29" y="297"/>
                </a:moveTo>
                <a:lnTo>
                  <a:pt x="29" y="297"/>
                </a:lnTo>
                <a:cubicBezTo>
                  <a:pt x="573" y="297"/>
                  <a:pt x="573" y="297"/>
                  <a:pt x="573" y="297"/>
                </a:cubicBezTo>
                <a:cubicBezTo>
                  <a:pt x="594" y="297"/>
                  <a:pt x="601" y="311"/>
                  <a:pt x="601" y="325"/>
                </a:cubicBezTo>
                <a:cubicBezTo>
                  <a:pt x="601" y="346"/>
                  <a:pt x="594" y="353"/>
                  <a:pt x="573" y="353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0" y="346"/>
                  <a:pt x="0" y="325"/>
                </a:cubicBezTo>
                <a:cubicBezTo>
                  <a:pt x="0" y="311"/>
                  <a:pt x="15" y="297"/>
                  <a:pt x="29" y="297"/>
                </a:cubicBezTo>
                <a:close/>
                <a:moveTo>
                  <a:pt x="198" y="452"/>
                </a:moveTo>
                <a:lnTo>
                  <a:pt x="198" y="452"/>
                </a:lnTo>
                <a:cubicBezTo>
                  <a:pt x="290" y="452"/>
                  <a:pt x="290" y="452"/>
                  <a:pt x="290" y="452"/>
                </a:cubicBezTo>
                <a:cubicBezTo>
                  <a:pt x="417" y="452"/>
                  <a:pt x="417" y="452"/>
                  <a:pt x="417" y="452"/>
                </a:cubicBezTo>
                <a:cubicBezTo>
                  <a:pt x="573" y="452"/>
                  <a:pt x="573" y="452"/>
                  <a:pt x="573" y="452"/>
                </a:cubicBezTo>
                <a:cubicBezTo>
                  <a:pt x="594" y="452"/>
                  <a:pt x="601" y="459"/>
                  <a:pt x="601" y="480"/>
                </a:cubicBezTo>
                <a:cubicBezTo>
                  <a:pt x="601" y="494"/>
                  <a:pt x="594" y="509"/>
                  <a:pt x="573" y="509"/>
                </a:cubicBezTo>
                <a:cubicBezTo>
                  <a:pt x="290" y="509"/>
                  <a:pt x="290" y="509"/>
                  <a:pt x="290" y="509"/>
                </a:cubicBezTo>
                <a:cubicBezTo>
                  <a:pt x="198" y="509"/>
                  <a:pt x="198" y="509"/>
                  <a:pt x="198" y="509"/>
                </a:cubicBezTo>
                <a:cubicBezTo>
                  <a:pt x="184" y="509"/>
                  <a:pt x="170" y="494"/>
                  <a:pt x="170" y="480"/>
                </a:cubicBezTo>
                <a:cubicBezTo>
                  <a:pt x="170" y="459"/>
                  <a:pt x="184" y="452"/>
                  <a:pt x="198" y="452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Freeform 130">
            <a:extLst>
              <a:ext uri="{FF2B5EF4-FFF2-40B4-BE49-F238E27FC236}">
                <a16:creationId xmlns:a16="http://schemas.microsoft.com/office/drawing/2014/main" id="{D467B779-0E28-4324-9473-FAD890DA8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275" y="2220393"/>
            <a:ext cx="217488" cy="184150"/>
          </a:xfrm>
          <a:custGeom>
            <a:avLst/>
            <a:gdLst>
              <a:gd name="T0" fmla="*/ 74785156 w 602"/>
              <a:gd name="T1" fmla="*/ 7301007 h 510"/>
              <a:gd name="T2" fmla="*/ 74785156 w 602"/>
              <a:gd name="T3" fmla="*/ 7301007 h 510"/>
              <a:gd name="T4" fmla="*/ 3785086 w 602"/>
              <a:gd name="T5" fmla="*/ 7301007 h 510"/>
              <a:gd name="T6" fmla="*/ 0 w 602"/>
              <a:gd name="T7" fmla="*/ 3650503 h 510"/>
              <a:gd name="T8" fmla="*/ 3785086 w 602"/>
              <a:gd name="T9" fmla="*/ 0 h 510"/>
              <a:gd name="T10" fmla="*/ 74785156 w 602"/>
              <a:gd name="T11" fmla="*/ 0 h 510"/>
              <a:gd name="T12" fmla="*/ 78439820 w 602"/>
              <a:gd name="T13" fmla="*/ 3650503 h 510"/>
              <a:gd name="T14" fmla="*/ 74785156 w 602"/>
              <a:gd name="T15" fmla="*/ 7301007 h 510"/>
              <a:gd name="T16" fmla="*/ 52597776 w 602"/>
              <a:gd name="T17" fmla="*/ 26727391 h 510"/>
              <a:gd name="T18" fmla="*/ 52597776 w 602"/>
              <a:gd name="T19" fmla="*/ 26727391 h 510"/>
              <a:gd name="T20" fmla="*/ 52597776 w 602"/>
              <a:gd name="T21" fmla="*/ 26727391 h 510"/>
              <a:gd name="T22" fmla="*/ 46202464 w 602"/>
              <a:gd name="T23" fmla="*/ 26727391 h 510"/>
              <a:gd name="T24" fmla="*/ 31323690 w 602"/>
              <a:gd name="T25" fmla="*/ 26727391 h 510"/>
              <a:gd name="T26" fmla="*/ 25842055 w 602"/>
              <a:gd name="T27" fmla="*/ 26727391 h 510"/>
              <a:gd name="T28" fmla="*/ 25842055 w 602"/>
              <a:gd name="T29" fmla="*/ 26727391 h 510"/>
              <a:gd name="T30" fmla="*/ 18533083 w 602"/>
              <a:gd name="T31" fmla="*/ 26727391 h 510"/>
              <a:gd name="T32" fmla="*/ 14748360 w 602"/>
              <a:gd name="T33" fmla="*/ 22946534 h 510"/>
              <a:gd name="T34" fmla="*/ 18533083 w 602"/>
              <a:gd name="T35" fmla="*/ 19296032 h 510"/>
              <a:gd name="T36" fmla="*/ 60037163 w 602"/>
              <a:gd name="T37" fmla="*/ 19296032 h 510"/>
              <a:gd name="T38" fmla="*/ 63691466 w 602"/>
              <a:gd name="T39" fmla="*/ 22946534 h 510"/>
              <a:gd name="T40" fmla="*/ 60037163 w 602"/>
              <a:gd name="T41" fmla="*/ 26727391 h 510"/>
              <a:gd name="T42" fmla="*/ 52597776 w 602"/>
              <a:gd name="T43" fmla="*/ 26727391 h 510"/>
              <a:gd name="T44" fmla="*/ 3785086 w 602"/>
              <a:gd name="T45" fmla="*/ 38722053 h 510"/>
              <a:gd name="T46" fmla="*/ 3785086 w 602"/>
              <a:gd name="T47" fmla="*/ 38722053 h 510"/>
              <a:gd name="T48" fmla="*/ 74785156 w 602"/>
              <a:gd name="T49" fmla="*/ 38722053 h 510"/>
              <a:gd name="T50" fmla="*/ 78439820 w 602"/>
              <a:gd name="T51" fmla="*/ 42372555 h 510"/>
              <a:gd name="T52" fmla="*/ 74785156 w 602"/>
              <a:gd name="T53" fmla="*/ 46023418 h 510"/>
              <a:gd name="T54" fmla="*/ 3785086 w 602"/>
              <a:gd name="T55" fmla="*/ 46023418 h 510"/>
              <a:gd name="T56" fmla="*/ 0 w 602"/>
              <a:gd name="T57" fmla="*/ 42372555 h 510"/>
              <a:gd name="T58" fmla="*/ 3785086 w 602"/>
              <a:gd name="T59" fmla="*/ 38722053 h 510"/>
              <a:gd name="T60" fmla="*/ 25842055 w 602"/>
              <a:gd name="T61" fmla="*/ 58930536 h 510"/>
              <a:gd name="T62" fmla="*/ 25842055 w 602"/>
              <a:gd name="T63" fmla="*/ 58930536 h 510"/>
              <a:gd name="T64" fmla="*/ 33281442 w 602"/>
              <a:gd name="T65" fmla="*/ 58930536 h 510"/>
              <a:gd name="T66" fmla="*/ 37849411 w 602"/>
              <a:gd name="T67" fmla="*/ 58930536 h 510"/>
              <a:gd name="T68" fmla="*/ 40590409 w 602"/>
              <a:gd name="T69" fmla="*/ 58930536 h 510"/>
              <a:gd name="T70" fmla="*/ 46202464 w 602"/>
              <a:gd name="T71" fmla="*/ 58930536 h 510"/>
              <a:gd name="T72" fmla="*/ 52597776 w 602"/>
              <a:gd name="T73" fmla="*/ 58930536 h 510"/>
              <a:gd name="T74" fmla="*/ 56252079 w 602"/>
              <a:gd name="T75" fmla="*/ 62581399 h 510"/>
              <a:gd name="T76" fmla="*/ 52597776 w 602"/>
              <a:gd name="T77" fmla="*/ 66362251 h 510"/>
              <a:gd name="T78" fmla="*/ 46202464 w 602"/>
              <a:gd name="T79" fmla="*/ 66362251 h 510"/>
              <a:gd name="T80" fmla="*/ 46202464 w 602"/>
              <a:gd name="T81" fmla="*/ 66362251 h 510"/>
              <a:gd name="T82" fmla="*/ 40590409 w 602"/>
              <a:gd name="T83" fmla="*/ 66362251 h 510"/>
              <a:gd name="T84" fmla="*/ 37849411 w 602"/>
              <a:gd name="T85" fmla="*/ 66362251 h 510"/>
              <a:gd name="T86" fmla="*/ 33281442 w 602"/>
              <a:gd name="T87" fmla="*/ 66362251 h 510"/>
              <a:gd name="T88" fmla="*/ 33281442 w 602"/>
              <a:gd name="T89" fmla="*/ 66362251 h 510"/>
              <a:gd name="T90" fmla="*/ 25842055 w 602"/>
              <a:gd name="T91" fmla="*/ 66362251 h 510"/>
              <a:gd name="T92" fmla="*/ 22187747 w 602"/>
              <a:gd name="T93" fmla="*/ 62581399 h 510"/>
              <a:gd name="T94" fmla="*/ 25842055 w 602"/>
              <a:gd name="T95" fmla="*/ 58930536 h 51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602"/>
              <a:gd name="T145" fmla="*/ 0 h 510"/>
              <a:gd name="T146" fmla="*/ 602 w 602"/>
              <a:gd name="T147" fmla="*/ 510 h 51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602" h="510">
                <a:moveTo>
                  <a:pt x="573" y="56"/>
                </a:moveTo>
                <a:lnTo>
                  <a:pt x="573" y="56"/>
                </a:lnTo>
                <a:cubicBezTo>
                  <a:pt x="29" y="56"/>
                  <a:pt x="29" y="56"/>
                  <a:pt x="29" y="56"/>
                </a:cubicBezTo>
                <a:cubicBezTo>
                  <a:pt x="7" y="56"/>
                  <a:pt x="0" y="42"/>
                  <a:pt x="0" y="28"/>
                </a:cubicBezTo>
                <a:cubicBezTo>
                  <a:pt x="0" y="7"/>
                  <a:pt x="7" y="0"/>
                  <a:pt x="29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87" y="0"/>
                  <a:pt x="601" y="7"/>
                  <a:pt x="601" y="28"/>
                </a:cubicBezTo>
                <a:cubicBezTo>
                  <a:pt x="601" y="42"/>
                  <a:pt x="587" y="56"/>
                  <a:pt x="573" y="56"/>
                </a:cubicBezTo>
                <a:close/>
                <a:moveTo>
                  <a:pt x="403" y="205"/>
                </a:moveTo>
                <a:lnTo>
                  <a:pt x="403" y="205"/>
                </a:lnTo>
                <a:cubicBezTo>
                  <a:pt x="354" y="205"/>
                  <a:pt x="354" y="205"/>
                  <a:pt x="354" y="205"/>
                </a:cubicBezTo>
                <a:cubicBezTo>
                  <a:pt x="240" y="205"/>
                  <a:pt x="240" y="205"/>
                  <a:pt x="240" y="205"/>
                </a:cubicBezTo>
                <a:cubicBezTo>
                  <a:pt x="198" y="205"/>
                  <a:pt x="198" y="205"/>
                  <a:pt x="198" y="205"/>
                </a:cubicBezTo>
                <a:cubicBezTo>
                  <a:pt x="142" y="205"/>
                  <a:pt x="142" y="205"/>
                  <a:pt x="142" y="205"/>
                </a:cubicBezTo>
                <a:cubicBezTo>
                  <a:pt x="120" y="205"/>
                  <a:pt x="113" y="191"/>
                  <a:pt x="113" y="176"/>
                </a:cubicBezTo>
                <a:cubicBezTo>
                  <a:pt x="113" y="162"/>
                  <a:pt x="120" y="148"/>
                  <a:pt x="142" y="148"/>
                </a:cubicBezTo>
                <a:cubicBezTo>
                  <a:pt x="460" y="148"/>
                  <a:pt x="460" y="148"/>
                  <a:pt x="460" y="148"/>
                </a:cubicBezTo>
                <a:cubicBezTo>
                  <a:pt x="474" y="148"/>
                  <a:pt x="488" y="162"/>
                  <a:pt x="488" y="176"/>
                </a:cubicBezTo>
                <a:cubicBezTo>
                  <a:pt x="488" y="191"/>
                  <a:pt x="474" y="205"/>
                  <a:pt x="460" y="205"/>
                </a:cubicBezTo>
                <a:lnTo>
                  <a:pt x="403" y="205"/>
                </a:lnTo>
                <a:close/>
                <a:moveTo>
                  <a:pt x="29" y="297"/>
                </a:moveTo>
                <a:lnTo>
                  <a:pt x="29" y="297"/>
                </a:lnTo>
                <a:cubicBezTo>
                  <a:pt x="573" y="297"/>
                  <a:pt x="573" y="297"/>
                  <a:pt x="573" y="297"/>
                </a:cubicBezTo>
                <a:cubicBezTo>
                  <a:pt x="587" y="297"/>
                  <a:pt x="601" y="311"/>
                  <a:pt x="601" y="325"/>
                </a:cubicBezTo>
                <a:cubicBezTo>
                  <a:pt x="601" y="346"/>
                  <a:pt x="587" y="353"/>
                  <a:pt x="573" y="353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7" y="353"/>
                  <a:pt x="0" y="346"/>
                  <a:pt x="0" y="325"/>
                </a:cubicBezTo>
                <a:cubicBezTo>
                  <a:pt x="0" y="311"/>
                  <a:pt x="7" y="297"/>
                  <a:pt x="29" y="297"/>
                </a:cubicBezTo>
                <a:close/>
                <a:moveTo>
                  <a:pt x="198" y="452"/>
                </a:moveTo>
                <a:lnTo>
                  <a:pt x="198" y="452"/>
                </a:lnTo>
                <a:cubicBezTo>
                  <a:pt x="255" y="452"/>
                  <a:pt x="255" y="452"/>
                  <a:pt x="255" y="452"/>
                </a:cubicBezTo>
                <a:cubicBezTo>
                  <a:pt x="290" y="452"/>
                  <a:pt x="290" y="452"/>
                  <a:pt x="290" y="452"/>
                </a:cubicBezTo>
                <a:cubicBezTo>
                  <a:pt x="311" y="452"/>
                  <a:pt x="311" y="452"/>
                  <a:pt x="311" y="452"/>
                </a:cubicBezTo>
                <a:cubicBezTo>
                  <a:pt x="354" y="452"/>
                  <a:pt x="354" y="452"/>
                  <a:pt x="354" y="452"/>
                </a:cubicBezTo>
                <a:cubicBezTo>
                  <a:pt x="403" y="452"/>
                  <a:pt x="403" y="452"/>
                  <a:pt x="403" y="452"/>
                </a:cubicBezTo>
                <a:cubicBezTo>
                  <a:pt x="417" y="452"/>
                  <a:pt x="431" y="459"/>
                  <a:pt x="431" y="480"/>
                </a:cubicBezTo>
                <a:cubicBezTo>
                  <a:pt x="431" y="494"/>
                  <a:pt x="417" y="509"/>
                  <a:pt x="403" y="509"/>
                </a:cubicBezTo>
                <a:cubicBezTo>
                  <a:pt x="354" y="509"/>
                  <a:pt x="354" y="509"/>
                  <a:pt x="354" y="509"/>
                </a:cubicBezTo>
                <a:cubicBezTo>
                  <a:pt x="311" y="509"/>
                  <a:pt x="311" y="509"/>
                  <a:pt x="311" y="509"/>
                </a:cubicBezTo>
                <a:cubicBezTo>
                  <a:pt x="290" y="509"/>
                  <a:pt x="290" y="509"/>
                  <a:pt x="290" y="509"/>
                </a:cubicBezTo>
                <a:cubicBezTo>
                  <a:pt x="255" y="509"/>
                  <a:pt x="255" y="509"/>
                  <a:pt x="255" y="509"/>
                </a:cubicBezTo>
                <a:cubicBezTo>
                  <a:pt x="198" y="509"/>
                  <a:pt x="198" y="509"/>
                  <a:pt x="198" y="509"/>
                </a:cubicBezTo>
                <a:cubicBezTo>
                  <a:pt x="177" y="509"/>
                  <a:pt x="170" y="494"/>
                  <a:pt x="170" y="480"/>
                </a:cubicBezTo>
                <a:cubicBezTo>
                  <a:pt x="170" y="459"/>
                  <a:pt x="177" y="452"/>
                  <a:pt x="198" y="452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6" name="Freeform 131">
            <a:extLst>
              <a:ext uri="{FF2B5EF4-FFF2-40B4-BE49-F238E27FC236}">
                <a16:creationId xmlns:a16="http://schemas.microsoft.com/office/drawing/2014/main" id="{92D90A62-6A82-448C-B85B-F910F2C71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275" y="2220393"/>
            <a:ext cx="219075" cy="184150"/>
          </a:xfrm>
          <a:custGeom>
            <a:avLst/>
            <a:gdLst>
              <a:gd name="T0" fmla="*/ 75052066 w 609"/>
              <a:gd name="T1" fmla="*/ 7301007 h 510"/>
              <a:gd name="T2" fmla="*/ 75052066 w 609"/>
              <a:gd name="T3" fmla="*/ 7301007 h 510"/>
              <a:gd name="T4" fmla="*/ 3623191 w 609"/>
              <a:gd name="T5" fmla="*/ 7301007 h 510"/>
              <a:gd name="T6" fmla="*/ 0 w 609"/>
              <a:gd name="T7" fmla="*/ 3650503 h 510"/>
              <a:gd name="T8" fmla="*/ 3623191 w 609"/>
              <a:gd name="T9" fmla="*/ 0 h 510"/>
              <a:gd name="T10" fmla="*/ 75052066 w 609"/>
              <a:gd name="T11" fmla="*/ 0 h 510"/>
              <a:gd name="T12" fmla="*/ 78675255 w 609"/>
              <a:gd name="T13" fmla="*/ 3650503 h 510"/>
              <a:gd name="T14" fmla="*/ 75052066 w 609"/>
              <a:gd name="T15" fmla="*/ 7301007 h 510"/>
              <a:gd name="T16" fmla="*/ 3623191 w 609"/>
              <a:gd name="T17" fmla="*/ 19296032 h 510"/>
              <a:gd name="T18" fmla="*/ 3623191 w 609"/>
              <a:gd name="T19" fmla="*/ 19296032 h 510"/>
              <a:gd name="T20" fmla="*/ 24715546 w 609"/>
              <a:gd name="T21" fmla="*/ 19296032 h 510"/>
              <a:gd name="T22" fmla="*/ 40243605 w 609"/>
              <a:gd name="T23" fmla="*/ 19296032 h 510"/>
              <a:gd name="T24" fmla="*/ 43866795 w 609"/>
              <a:gd name="T25" fmla="*/ 19296032 h 510"/>
              <a:gd name="T26" fmla="*/ 43866795 w 609"/>
              <a:gd name="T27" fmla="*/ 19296032 h 510"/>
              <a:gd name="T28" fmla="*/ 60429805 w 609"/>
              <a:gd name="T29" fmla="*/ 19296032 h 510"/>
              <a:gd name="T30" fmla="*/ 64052994 w 609"/>
              <a:gd name="T31" fmla="*/ 22946534 h 510"/>
              <a:gd name="T32" fmla="*/ 60429805 w 609"/>
              <a:gd name="T33" fmla="*/ 26727391 h 510"/>
              <a:gd name="T34" fmla="*/ 53054282 w 609"/>
              <a:gd name="T35" fmla="*/ 26727391 h 510"/>
              <a:gd name="T36" fmla="*/ 53054282 w 609"/>
              <a:gd name="T37" fmla="*/ 26727391 h 510"/>
              <a:gd name="T38" fmla="*/ 24715546 w 609"/>
              <a:gd name="T39" fmla="*/ 26727391 h 510"/>
              <a:gd name="T40" fmla="*/ 24715546 w 609"/>
              <a:gd name="T41" fmla="*/ 26727391 h 510"/>
              <a:gd name="T42" fmla="*/ 3623191 w 609"/>
              <a:gd name="T43" fmla="*/ 26727391 h 510"/>
              <a:gd name="T44" fmla="*/ 0 w 609"/>
              <a:gd name="T45" fmla="*/ 22946534 h 510"/>
              <a:gd name="T46" fmla="*/ 3623191 w 609"/>
              <a:gd name="T47" fmla="*/ 19296032 h 510"/>
              <a:gd name="T48" fmla="*/ 3623191 w 609"/>
              <a:gd name="T49" fmla="*/ 38722053 h 510"/>
              <a:gd name="T50" fmla="*/ 3623191 w 609"/>
              <a:gd name="T51" fmla="*/ 38722053 h 510"/>
              <a:gd name="T52" fmla="*/ 75052066 w 609"/>
              <a:gd name="T53" fmla="*/ 38722053 h 510"/>
              <a:gd name="T54" fmla="*/ 78675255 w 609"/>
              <a:gd name="T55" fmla="*/ 42372555 h 510"/>
              <a:gd name="T56" fmla="*/ 75052066 w 609"/>
              <a:gd name="T57" fmla="*/ 46023418 h 510"/>
              <a:gd name="T58" fmla="*/ 3623191 w 609"/>
              <a:gd name="T59" fmla="*/ 46023418 h 510"/>
              <a:gd name="T60" fmla="*/ 0 w 609"/>
              <a:gd name="T61" fmla="*/ 42372555 h 510"/>
              <a:gd name="T62" fmla="*/ 3623191 w 609"/>
              <a:gd name="T63" fmla="*/ 38722053 h 510"/>
              <a:gd name="T64" fmla="*/ 3623191 w 609"/>
              <a:gd name="T65" fmla="*/ 58930536 h 510"/>
              <a:gd name="T66" fmla="*/ 3623191 w 609"/>
              <a:gd name="T67" fmla="*/ 58930536 h 510"/>
              <a:gd name="T68" fmla="*/ 24715546 w 609"/>
              <a:gd name="T69" fmla="*/ 58930536 h 510"/>
              <a:gd name="T70" fmla="*/ 40243605 w 609"/>
              <a:gd name="T71" fmla="*/ 58930536 h 510"/>
              <a:gd name="T72" fmla="*/ 53054282 w 609"/>
              <a:gd name="T73" fmla="*/ 58930536 h 510"/>
              <a:gd name="T74" fmla="*/ 56677472 w 609"/>
              <a:gd name="T75" fmla="*/ 62581399 h 510"/>
              <a:gd name="T76" fmla="*/ 53054282 w 609"/>
              <a:gd name="T77" fmla="*/ 66362251 h 510"/>
              <a:gd name="T78" fmla="*/ 40243605 w 609"/>
              <a:gd name="T79" fmla="*/ 66362251 h 510"/>
              <a:gd name="T80" fmla="*/ 40243605 w 609"/>
              <a:gd name="T81" fmla="*/ 66362251 h 510"/>
              <a:gd name="T82" fmla="*/ 3623191 w 609"/>
              <a:gd name="T83" fmla="*/ 66362251 h 510"/>
              <a:gd name="T84" fmla="*/ 0 w 609"/>
              <a:gd name="T85" fmla="*/ 62581399 h 510"/>
              <a:gd name="T86" fmla="*/ 3623191 w 609"/>
              <a:gd name="T87" fmla="*/ 58930536 h 51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9"/>
              <a:gd name="T133" fmla="*/ 0 h 510"/>
              <a:gd name="T134" fmla="*/ 609 w 609"/>
              <a:gd name="T135" fmla="*/ 510 h 51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9" h="510">
                <a:moveTo>
                  <a:pt x="580" y="56"/>
                </a:moveTo>
                <a:lnTo>
                  <a:pt x="580" y="56"/>
                </a:lnTo>
                <a:cubicBezTo>
                  <a:pt x="28" y="56"/>
                  <a:pt x="28" y="56"/>
                  <a:pt x="28" y="56"/>
                </a:cubicBezTo>
                <a:cubicBezTo>
                  <a:pt x="14" y="56"/>
                  <a:pt x="0" y="42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7"/>
                  <a:pt x="608" y="28"/>
                </a:cubicBezTo>
                <a:cubicBezTo>
                  <a:pt x="608" y="42"/>
                  <a:pt x="594" y="56"/>
                  <a:pt x="580" y="56"/>
                </a:cubicBezTo>
                <a:close/>
                <a:moveTo>
                  <a:pt x="28" y="148"/>
                </a:moveTo>
                <a:lnTo>
                  <a:pt x="28" y="148"/>
                </a:lnTo>
                <a:cubicBezTo>
                  <a:pt x="191" y="148"/>
                  <a:pt x="191" y="148"/>
                  <a:pt x="191" y="148"/>
                </a:cubicBezTo>
                <a:cubicBezTo>
                  <a:pt x="311" y="148"/>
                  <a:pt x="311" y="148"/>
                  <a:pt x="311" y="148"/>
                </a:cubicBezTo>
                <a:cubicBezTo>
                  <a:pt x="339" y="148"/>
                  <a:pt x="339" y="148"/>
                  <a:pt x="339" y="148"/>
                </a:cubicBezTo>
                <a:cubicBezTo>
                  <a:pt x="467" y="148"/>
                  <a:pt x="467" y="148"/>
                  <a:pt x="467" y="148"/>
                </a:cubicBezTo>
                <a:cubicBezTo>
                  <a:pt x="481" y="148"/>
                  <a:pt x="495" y="162"/>
                  <a:pt x="495" y="176"/>
                </a:cubicBezTo>
                <a:cubicBezTo>
                  <a:pt x="495" y="191"/>
                  <a:pt x="481" y="205"/>
                  <a:pt x="467" y="205"/>
                </a:cubicBezTo>
                <a:cubicBezTo>
                  <a:pt x="410" y="205"/>
                  <a:pt x="410" y="205"/>
                  <a:pt x="410" y="205"/>
                </a:cubicBezTo>
                <a:cubicBezTo>
                  <a:pt x="191" y="205"/>
                  <a:pt x="191" y="205"/>
                  <a:pt x="191" y="205"/>
                </a:cubicBezTo>
                <a:cubicBezTo>
                  <a:pt x="28" y="205"/>
                  <a:pt x="28" y="205"/>
                  <a:pt x="28" y="205"/>
                </a:cubicBezTo>
                <a:cubicBezTo>
                  <a:pt x="14" y="205"/>
                  <a:pt x="0" y="191"/>
                  <a:pt x="0" y="176"/>
                </a:cubicBezTo>
                <a:cubicBezTo>
                  <a:pt x="0" y="162"/>
                  <a:pt x="14" y="148"/>
                  <a:pt x="28" y="148"/>
                </a:cubicBezTo>
                <a:close/>
                <a:moveTo>
                  <a:pt x="28" y="297"/>
                </a:moveTo>
                <a:lnTo>
                  <a:pt x="28" y="297"/>
                </a:lnTo>
                <a:cubicBezTo>
                  <a:pt x="580" y="297"/>
                  <a:pt x="580" y="297"/>
                  <a:pt x="580" y="297"/>
                </a:cubicBezTo>
                <a:cubicBezTo>
                  <a:pt x="594" y="297"/>
                  <a:pt x="608" y="311"/>
                  <a:pt x="608" y="325"/>
                </a:cubicBezTo>
                <a:cubicBezTo>
                  <a:pt x="608" y="346"/>
                  <a:pt x="594" y="353"/>
                  <a:pt x="580" y="353"/>
                </a:cubicBezTo>
                <a:cubicBezTo>
                  <a:pt x="28" y="353"/>
                  <a:pt x="28" y="353"/>
                  <a:pt x="28" y="353"/>
                </a:cubicBezTo>
                <a:cubicBezTo>
                  <a:pt x="14" y="353"/>
                  <a:pt x="0" y="346"/>
                  <a:pt x="0" y="325"/>
                </a:cubicBezTo>
                <a:cubicBezTo>
                  <a:pt x="0" y="311"/>
                  <a:pt x="14" y="297"/>
                  <a:pt x="28" y="297"/>
                </a:cubicBezTo>
                <a:close/>
                <a:moveTo>
                  <a:pt x="28" y="452"/>
                </a:moveTo>
                <a:lnTo>
                  <a:pt x="28" y="452"/>
                </a:lnTo>
                <a:cubicBezTo>
                  <a:pt x="191" y="452"/>
                  <a:pt x="191" y="452"/>
                  <a:pt x="191" y="452"/>
                </a:cubicBezTo>
                <a:cubicBezTo>
                  <a:pt x="311" y="452"/>
                  <a:pt x="311" y="452"/>
                  <a:pt x="311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24" y="452"/>
                  <a:pt x="438" y="459"/>
                  <a:pt x="438" y="480"/>
                </a:cubicBezTo>
                <a:cubicBezTo>
                  <a:pt x="438" y="494"/>
                  <a:pt x="424" y="509"/>
                  <a:pt x="410" y="509"/>
                </a:cubicBezTo>
                <a:cubicBezTo>
                  <a:pt x="311" y="509"/>
                  <a:pt x="311" y="509"/>
                  <a:pt x="311" y="509"/>
                </a:cubicBezTo>
                <a:cubicBezTo>
                  <a:pt x="28" y="509"/>
                  <a:pt x="28" y="509"/>
                  <a:pt x="28" y="509"/>
                </a:cubicBezTo>
                <a:cubicBezTo>
                  <a:pt x="14" y="509"/>
                  <a:pt x="0" y="494"/>
                  <a:pt x="0" y="480"/>
                </a:cubicBezTo>
                <a:cubicBezTo>
                  <a:pt x="0" y="459"/>
                  <a:pt x="14" y="452"/>
                  <a:pt x="28" y="452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" name="Freeform 132">
            <a:extLst>
              <a:ext uri="{FF2B5EF4-FFF2-40B4-BE49-F238E27FC236}">
                <a16:creationId xmlns:a16="http://schemas.microsoft.com/office/drawing/2014/main" id="{2A2A1216-863B-4E0A-82A5-F7930752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2220393"/>
            <a:ext cx="217487" cy="184150"/>
          </a:xfrm>
          <a:custGeom>
            <a:avLst/>
            <a:gdLst>
              <a:gd name="T0" fmla="*/ 74654031 w 602"/>
              <a:gd name="T1" fmla="*/ 46023418 h 510"/>
              <a:gd name="T2" fmla="*/ 74654031 w 602"/>
              <a:gd name="T3" fmla="*/ 46023418 h 510"/>
              <a:gd name="T4" fmla="*/ 3654287 w 602"/>
              <a:gd name="T5" fmla="*/ 46023418 h 510"/>
              <a:gd name="T6" fmla="*/ 0 w 602"/>
              <a:gd name="T7" fmla="*/ 42372555 h 510"/>
              <a:gd name="T8" fmla="*/ 3654287 w 602"/>
              <a:gd name="T9" fmla="*/ 38722053 h 510"/>
              <a:gd name="T10" fmla="*/ 74654031 w 602"/>
              <a:gd name="T11" fmla="*/ 38722053 h 510"/>
              <a:gd name="T12" fmla="*/ 78439098 w 602"/>
              <a:gd name="T13" fmla="*/ 42372555 h 510"/>
              <a:gd name="T14" fmla="*/ 74654031 w 602"/>
              <a:gd name="T15" fmla="*/ 46023418 h 510"/>
              <a:gd name="T16" fmla="*/ 74654031 w 602"/>
              <a:gd name="T17" fmla="*/ 26727391 h 510"/>
              <a:gd name="T18" fmla="*/ 74654031 w 602"/>
              <a:gd name="T19" fmla="*/ 26727391 h 510"/>
              <a:gd name="T20" fmla="*/ 3654287 w 602"/>
              <a:gd name="T21" fmla="*/ 26727391 h 510"/>
              <a:gd name="T22" fmla="*/ 0 w 602"/>
              <a:gd name="T23" fmla="*/ 22946534 h 510"/>
              <a:gd name="T24" fmla="*/ 3654287 w 602"/>
              <a:gd name="T25" fmla="*/ 19296032 h 510"/>
              <a:gd name="T26" fmla="*/ 74654031 w 602"/>
              <a:gd name="T27" fmla="*/ 19296032 h 510"/>
              <a:gd name="T28" fmla="*/ 78439098 w 602"/>
              <a:gd name="T29" fmla="*/ 22946534 h 510"/>
              <a:gd name="T30" fmla="*/ 74654031 w 602"/>
              <a:gd name="T31" fmla="*/ 26727391 h 510"/>
              <a:gd name="T32" fmla="*/ 74654031 w 602"/>
              <a:gd name="T33" fmla="*/ 7301007 h 510"/>
              <a:gd name="T34" fmla="*/ 74654031 w 602"/>
              <a:gd name="T35" fmla="*/ 7301007 h 510"/>
              <a:gd name="T36" fmla="*/ 3654287 w 602"/>
              <a:gd name="T37" fmla="*/ 7301007 h 510"/>
              <a:gd name="T38" fmla="*/ 0 w 602"/>
              <a:gd name="T39" fmla="*/ 3650503 h 510"/>
              <a:gd name="T40" fmla="*/ 3654287 w 602"/>
              <a:gd name="T41" fmla="*/ 0 h 510"/>
              <a:gd name="T42" fmla="*/ 74654031 w 602"/>
              <a:gd name="T43" fmla="*/ 0 h 510"/>
              <a:gd name="T44" fmla="*/ 78439098 w 602"/>
              <a:gd name="T45" fmla="*/ 3650503 h 510"/>
              <a:gd name="T46" fmla="*/ 74654031 w 602"/>
              <a:gd name="T47" fmla="*/ 7301007 h 510"/>
              <a:gd name="T48" fmla="*/ 3654287 w 602"/>
              <a:gd name="T49" fmla="*/ 58930536 h 510"/>
              <a:gd name="T50" fmla="*/ 3654287 w 602"/>
              <a:gd name="T51" fmla="*/ 58930536 h 510"/>
              <a:gd name="T52" fmla="*/ 74654031 w 602"/>
              <a:gd name="T53" fmla="*/ 58930536 h 510"/>
              <a:gd name="T54" fmla="*/ 78439098 w 602"/>
              <a:gd name="T55" fmla="*/ 62581399 h 510"/>
              <a:gd name="T56" fmla="*/ 74654031 w 602"/>
              <a:gd name="T57" fmla="*/ 66362251 h 510"/>
              <a:gd name="T58" fmla="*/ 3654287 w 602"/>
              <a:gd name="T59" fmla="*/ 66362251 h 510"/>
              <a:gd name="T60" fmla="*/ 0 w 602"/>
              <a:gd name="T61" fmla="*/ 62581399 h 510"/>
              <a:gd name="T62" fmla="*/ 3654287 w 602"/>
              <a:gd name="T63" fmla="*/ 58930536 h 51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02"/>
              <a:gd name="T97" fmla="*/ 0 h 510"/>
              <a:gd name="T98" fmla="*/ 602 w 602"/>
              <a:gd name="T99" fmla="*/ 510 h 51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02" h="510">
                <a:moveTo>
                  <a:pt x="572" y="353"/>
                </a:moveTo>
                <a:lnTo>
                  <a:pt x="572" y="353"/>
                </a:lnTo>
                <a:cubicBezTo>
                  <a:pt x="28" y="353"/>
                  <a:pt x="28" y="353"/>
                  <a:pt x="28" y="353"/>
                </a:cubicBezTo>
                <a:cubicBezTo>
                  <a:pt x="14" y="353"/>
                  <a:pt x="0" y="346"/>
                  <a:pt x="0" y="325"/>
                </a:cubicBezTo>
                <a:cubicBezTo>
                  <a:pt x="0" y="311"/>
                  <a:pt x="14" y="297"/>
                  <a:pt x="28" y="297"/>
                </a:cubicBezTo>
                <a:cubicBezTo>
                  <a:pt x="572" y="297"/>
                  <a:pt x="572" y="297"/>
                  <a:pt x="572" y="297"/>
                </a:cubicBezTo>
                <a:cubicBezTo>
                  <a:pt x="594" y="297"/>
                  <a:pt x="601" y="311"/>
                  <a:pt x="601" y="325"/>
                </a:cubicBezTo>
                <a:cubicBezTo>
                  <a:pt x="601" y="346"/>
                  <a:pt x="594" y="353"/>
                  <a:pt x="572" y="353"/>
                </a:cubicBezTo>
                <a:close/>
                <a:moveTo>
                  <a:pt x="572" y="205"/>
                </a:moveTo>
                <a:lnTo>
                  <a:pt x="572" y="205"/>
                </a:lnTo>
                <a:cubicBezTo>
                  <a:pt x="28" y="205"/>
                  <a:pt x="28" y="205"/>
                  <a:pt x="28" y="205"/>
                </a:cubicBezTo>
                <a:cubicBezTo>
                  <a:pt x="14" y="205"/>
                  <a:pt x="0" y="191"/>
                  <a:pt x="0" y="176"/>
                </a:cubicBezTo>
                <a:cubicBezTo>
                  <a:pt x="0" y="162"/>
                  <a:pt x="14" y="148"/>
                  <a:pt x="28" y="148"/>
                </a:cubicBezTo>
                <a:cubicBezTo>
                  <a:pt x="572" y="148"/>
                  <a:pt x="572" y="148"/>
                  <a:pt x="572" y="148"/>
                </a:cubicBezTo>
                <a:cubicBezTo>
                  <a:pt x="594" y="148"/>
                  <a:pt x="601" y="162"/>
                  <a:pt x="601" y="176"/>
                </a:cubicBezTo>
                <a:cubicBezTo>
                  <a:pt x="601" y="191"/>
                  <a:pt x="594" y="205"/>
                  <a:pt x="572" y="205"/>
                </a:cubicBezTo>
                <a:close/>
                <a:moveTo>
                  <a:pt x="572" y="56"/>
                </a:moveTo>
                <a:lnTo>
                  <a:pt x="572" y="56"/>
                </a:lnTo>
                <a:cubicBezTo>
                  <a:pt x="28" y="56"/>
                  <a:pt x="28" y="56"/>
                  <a:pt x="28" y="56"/>
                </a:cubicBezTo>
                <a:cubicBezTo>
                  <a:pt x="14" y="56"/>
                  <a:pt x="0" y="42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4" y="0"/>
                  <a:pt x="601" y="7"/>
                  <a:pt x="601" y="28"/>
                </a:cubicBezTo>
                <a:cubicBezTo>
                  <a:pt x="601" y="42"/>
                  <a:pt x="594" y="56"/>
                  <a:pt x="572" y="56"/>
                </a:cubicBezTo>
                <a:close/>
                <a:moveTo>
                  <a:pt x="28" y="452"/>
                </a:moveTo>
                <a:lnTo>
                  <a:pt x="28" y="452"/>
                </a:lnTo>
                <a:cubicBezTo>
                  <a:pt x="572" y="452"/>
                  <a:pt x="572" y="452"/>
                  <a:pt x="572" y="452"/>
                </a:cubicBezTo>
                <a:cubicBezTo>
                  <a:pt x="594" y="452"/>
                  <a:pt x="601" y="459"/>
                  <a:pt x="601" y="480"/>
                </a:cubicBezTo>
                <a:cubicBezTo>
                  <a:pt x="601" y="494"/>
                  <a:pt x="594" y="509"/>
                  <a:pt x="572" y="509"/>
                </a:cubicBezTo>
                <a:cubicBezTo>
                  <a:pt x="28" y="509"/>
                  <a:pt x="28" y="509"/>
                  <a:pt x="28" y="509"/>
                </a:cubicBezTo>
                <a:cubicBezTo>
                  <a:pt x="14" y="509"/>
                  <a:pt x="0" y="494"/>
                  <a:pt x="0" y="480"/>
                </a:cubicBezTo>
                <a:cubicBezTo>
                  <a:pt x="0" y="459"/>
                  <a:pt x="14" y="452"/>
                  <a:pt x="28" y="452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8" name="Freeform 133">
            <a:extLst>
              <a:ext uri="{FF2B5EF4-FFF2-40B4-BE49-F238E27FC236}">
                <a16:creationId xmlns:a16="http://schemas.microsoft.com/office/drawing/2014/main" id="{B338E40D-6058-4907-AED9-02E14576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1879081"/>
            <a:ext cx="217488" cy="101600"/>
          </a:xfrm>
          <a:custGeom>
            <a:avLst/>
            <a:gdLst>
              <a:gd name="T0" fmla="*/ 74785156 w 602"/>
              <a:gd name="T1" fmla="*/ 25519910 h 283"/>
              <a:gd name="T2" fmla="*/ 74785156 w 602"/>
              <a:gd name="T3" fmla="*/ 25519910 h 283"/>
              <a:gd name="T4" fmla="*/ 74785156 w 602"/>
              <a:gd name="T5" fmla="*/ 32737815 h 283"/>
              <a:gd name="T6" fmla="*/ 71000433 w 602"/>
              <a:gd name="T7" fmla="*/ 36346588 h 283"/>
              <a:gd name="T8" fmla="*/ 3654304 w 602"/>
              <a:gd name="T9" fmla="*/ 36346588 h 283"/>
              <a:gd name="T10" fmla="*/ 0 w 602"/>
              <a:gd name="T11" fmla="*/ 32737815 h 283"/>
              <a:gd name="T12" fmla="*/ 0 w 602"/>
              <a:gd name="T13" fmla="*/ 3608774 h 283"/>
              <a:gd name="T14" fmla="*/ 3654304 w 602"/>
              <a:gd name="T15" fmla="*/ 0 h 283"/>
              <a:gd name="T16" fmla="*/ 71000433 w 602"/>
              <a:gd name="T17" fmla="*/ 0 h 283"/>
              <a:gd name="T18" fmla="*/ 74785156 w 602"/>
              <a:gd name="T19" fmla="*/ 3608774 h 283"/>
              <a:gd name="T20" fmla="*/ 74785156 w 602"/>
              <a:gd name="T21" fmla="*/ 10826681 h 283"/>
              <a:gd name="T22" fmla="*/ 78439820 w 602"/>
              <a:gd name="T23" fmla="*/ 14564341 h 283"/>
              <a:gd name="T24" fmla="*/ 78439820 w 602"/>
              <a:gd name="T25" fmla="*/ 21782246 h 283"/>
              <a:gd name="T26" fmla="*/ 74785156 w 602"/>
              <a:gd name="T27" fmla="*/ 25519910 h 283"/>
              <a:gd name="T28" fmla="*/ 67345769 w 602"/>
              <a:gd name="T29" fmla="*/ 21782246 h 283"/>
              <a:gd name="T30" fmla="*/ 67345769 w 602"/>
              <a:gd name="T31" fmla="*/ 21782246 h 283"/>
              <a:gd name="T32" fmla="*/ 67345769 w 602"/>
              <a:gd name="T33" fmla="*/ 14564341 h 283"/>
              <a:gd name="T34" fmla="*/ 67345769 w 602"/>
              <a:gd name="T35" fmla="*/ 7217908 h 283"/>
              <a:gd name="T36" fmla="*/ 7439390 w 602"/>
              <a:gd name="T37" fmla="*/ 7217908 h 283"/>
              <a:gd name="T38" fmla="*/ 7439390 w 602"/>
              <a:gd name="T39" fmla="*/ 29128683 h 283"/>
              <a:gd name="T40" fmla="*/ 67345769 w 602"/>
              <a:gd name="T41" fmla="*/ 29128683 h 283"/>
              <a:gd name="T42" fmla="*/ 67345769 w 602"/>
              <a:gd name="T43" fmla="*/ 21782246 h 283"/>
              <a:gd name="T44" fmla="*/ 63691466 w 602"/>
              <a:gd name="T45" fmla="*/ 25519910 h 283"/>
              <a:gd name="T46" fmla="*/ 63691466 w 602"/>
              <a:gd name="T47" fmla="*/ 25519910 h 283"/>
              <a:gd name="T48" fmla="*/ 11093693 w 602"/>
              <a:gd name="T49" fmla="*/ 25519910 h 283"/>
              <a:gd name="T50" fmla="*/ 11093693 w 602"/>
              <a:gd name="T51" fmla="*/ 10826681 h 283"/>
              <a:gd name="T52" fmla="*/ 63691466 w 602"/>
              <a:gd name="T53" fmla="*/ 10826681 h 283"/>
              <a:gd name="T54" fmla="*/ 63691466 w 602"/>
              <a:gd name="T55" fmla="*/ 25519910 h 28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602"/>
              <a:gd name="T85" fmla="*/ 0 h 283"/>
              <a:gd name="T86" fmla="*/ 602 w 602"/>
              <a:gd name="T87" fmla="*/ 283 h 283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602" h="283">
                <a:moveTo>
                  <a:pt x="573" y="198"/>
                </a:moveTo>
                <a:lnTo>
                  <a:pt x="573" y="198"/>
                </a:lnTo>
                <a:cubicBezTo>
                  <a:pt x="573" y="254"/>
                  <a:pt x="573" y="254"/>
                  <a:pt x="573" y="254"/>
                </a:cubicBezTo>
                <a:cubicBezTo>
                  <a:pt x="573" y="275"/>
                  <a:pt x="558" y="282"/>
                  <a:pt x="544" y="282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7" y="282"/>
                  <a:pt x="0" y="275"/>
                  <a:pt x="0" y="25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544" y="0"/>
                  <a:pt x="544" y="0"/>
                  <a:pt x="544" y="0"/>
                </a:cubicBezTo>
                <a:cubicBezTo>
                  <a:pt x="558" y="0"/>
                  <a:pt x="573" y="14"/>
                  <a:pt x="573" y="28"/>
                </a:cubicBezTo>
                <a:cubicBezTo>
                  <a:pt x="573" y="84"/>
                  <a:pt x="573" y="84"/>
                  <a:pt x="573" y="84"/>
                </a:cubicBezTo>
                <a:cubicBezTo>
                  <a:pt x="587" y="84"/>
                  <a:pt x="601" y="99"/>
                  <a:pt x="601" y="113"/>
                </a:cubicBezTo>
                <a:cubicBezTo>
                  <a:pt x="601" y="169"/>
                  <a:pt x="601" y="169"/>
                  <a:pt x="601" y="169"/>
                </a:cubicBezTo>
                <a:cubicBezTo>
                  <a:pt x="601" y="190"/>
                  <a:pt x="587" y="198"/>
                  <a:pt x="573" y="198"/>
                </a:cubicBezTo>
                <a:close/>
                <a:moveTo>
                  <a:pt x="516" y="169"/>
                </a:moveTo>
                <a:lnTo>
                  <a:pt x="516" y="169"/>
                </a:lnTo>
                <a:cubicBezTo>
                  <a:pt x="516" y="113"/>
                  <a:pt x="516" y="113"/>
                  <a:pt x="516" y="113"/>
                </a:cubicBezTo>
                <a:cubicBezTo>
                  <a:pt x="516" y="56"/>
                  <a:pt x="516" y="56"/>
                  <a:pt x="516" y="56"/>
                </a:cubicBezTo>
                <a:cubicBezTo>
                  <a:pt x="57" y="56"/>
                  <a:pt x="57" y="56"/>
                  <a:pt x="57" y="56"/>
                </a:cubicBezTo>
                <a:cubicBezTo>
                  <a:pt x="57" y="226"/>
                  <a:pt x="57" y="226"/>
                  <a:pt x="57" y="226"/>
                </a:cubicBezTo>
                <a:cubicBezTo>
                  <a:pt x="516" y="226"/>
                  <a:pt x="516" y="226"/>
                  <a:pt x="516" y="226"/>
                </a:cubicBezTo>
                <a:lnTo>
                  <a:pt x="516" y="169"/>
                </a:lnTo>
                <a:close/>
                <a:moveTo>
                  <a:pt x="488" y="198"/>
                </a:moveTo>
                <a:lnTo>
                  <a:pt x="488" y="198"/>
                </a:lnTo>
                <a:cubicBezTo>
                  <a:pt x="85" y="198"/>
                  <a:pt x="85" y="198"/>
                  <a:pt x="85" y="198"/>
                </a:cubicBezTo>
                <a:cubicBezTo>
                  <a:pt x="85" y="84"/>
                  <a:pt x="85" y="84"/>
                  <a:pt x="85" y="84"/>
                </a:cubicBezTo>
                <a:cubicBezTo>
                  <a:pt x="488" y="84"/>
                  <a:pt x="488" y="84"/>
                  <a:pt x="488" y="84"/>
                </a:cubicBezTo>
                <a:lnTo>
                  <a:pt x="488" y="198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9" name="Freeform 134">
            <a:extLst>
              <a:ext uri="{FF2B5EF4-FFF2-40B4-BE49-F238E27FC236}">
                <a16:creationId xmlns:a16="http://schemas.microsoft.com/office/drawing/2014/main" id="{611289C9-B919-4370-B8B7-67F641CFD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1879081"/>
            <a:ext cx="219075" cy="101600"/>
          </a:xfrm>
          <a:custGeom>
            <a:avLst/>
            <a:gdLst>
              <a:gd name="T0" fmla="*/ 74922923 w 609"/>
              <a:gd name="T1" fmla="*/ 25519910 h 283"/>
              <a:gd name="T2" fmla="*/ 74922923 w 609"/>
              <a:gd name="T3" fmla="*/ 25519910 h 283"/>
              <a:gd name="T4" fmla="*/ 74922923 w 609"/>
              <a:gd name="T5" fmla="*/ 32737815 h 283"/>
              <a:gd name="T6" fmla="*/ 71299374 w 609"/>
              <a:gd name="T7" fmla="*/ 36346588 h 283"/>
              <a:gd name="T8" fmla="*/ 3623191 w 609"/>
              <a:gd name="T9" fmla="*/ 36346588 h 283"/>
              <a:gd name="T10" fmla="*/ 0 w 609"/>
              <a:gd name="T11" fmla="*/ 32737815 h 283"/>
              <a:gd name="T12" fmla="*/ 0 w 609"/>
              <a:gd name="T13" fmla="*/ 3608774 h 283"/>
              <a:gd name="T14" fmla="*/ 3623191 w 609"/>
              <a:gd name="T15" fmla="*/ 0 h 283"/>
              <a:gd name="T16" fmla="*/ 71299374 w 609"/>
              <a:gd name="T17" fmla="*/ 0 h 283"/>
              <a:gd name="T18" fmla="*/ 74922923 w 609"/>
              <a:gd name="T19" fmla="*/ 3608774 h 283"/>
              <a:gd name="T20" fmla="*/ 74922923 w 609"/>
              <a:gd name="T21" fmla="*/ 10826681 h 283"/>
              <a:gd name="T22" fmla="*/ 78675255 w 609"/>
              <a:gd name="T23" fmla="*/ 14564341 h 283"/>
              <a:gd name="T24" fmla="*/ 78675255 w 609"/>
              <a:gd name="T25" fmla="*/ 21782246 h 283"/>
              <a:gd name="T26" fmla="*/ 74922923 w 609"/>
              <a:gd name="T27" fmla="*/ 25519910 h 283"/>
              <a:gd name="T28" fmla="*/ 67676184 w 609"/>
              <a:gd name="T29" fmla="*/ 21782246 h 283"/>
              <a:gd name="T30" fmla="*/ 67676184 w 609"/>
              <a:gd name="T31" fmla="*/ 21782246 h 283"/>
              <a:gd name="T32" fmla="*/ 67676184 w 609"/>
              <a:gd name="T33" fmla="*/ 14564341 h 283"/>
              <a:gd name="T34" fmla="*/ 67676184 w 609"/>
              <a:gd name="T35" fmla="*/ 7217908 h 283"/>
              <a:gd name="T36" fmla="*/ 7246382 w 609"/>
              <a:gd name="T37" fmla="*/ 7217908 h 283"/>
              <a:gd name="T38" fmla="*/ 7246382 w 609"/>
              <a:gd name="T39" fmla="*/ 29128683 h 283"/>
              <a:gd name="T40" fmla="*/ 67676184 w 609"/>
              <a:gd name="T41" fmla="*/ 29128683 h 283"/>
              <a:gd name="T42" fmla="*/ 67676184 w 609"/>
              <a:gd name="T43" fmla="*/ 21782246 h 283"/>
              <a:gd name="T44" fmla="*/ 45678389 w 609"/>
              <a:gd name="T45" fmla="*/ 25519910 h 283"/>
              <a:gd name="T46" fmla="*/ 45678389 w 609"/>
              <a:gd name="T47" fmla="*/ 25519910 h 283"/>
              <a:gd name="T48" fmla="*/ 45678389 w 609"/>
              <a:gd name="T49" fmla="*/ 25519910 h 283"/>
              <a:gd name="T50" fmla="*/ 10999074 w 609"/>
              <a:gd name="T51" fmla="*/ 25519910 h 283"/>
              <a:gd name="T52" fmla="*/ 10999074 w 609"/>
              <a:gd name="T53" fmla="*/ 10826681 h 283"/>
              <a:gd name="T54" fmla="*/ 45678389 w 609"/>
              <a:gd name="T55" fmla="*/ 10826681 h 283"/>
              <a:gd name="T56" fmla="*/ 45678389 w 609"/>
              <a:gd name="T57" fmla="*/ 25519910 h 283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609"/>
              <a:gd name="T88" fmla="*/ 0 h 283"/>
              <a:gd name="T89" fmla="*/ 609 w 609"/>
              <a:gd name="T90" fmla="*/ 283 h 283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609" h="283">
                <a:moveTo>
                  <a:pt x="579" y="198"/>
                </a:moveTo>
                <a:lnTo>
                  <a:pt x="579" y="198"/>
                </a:lnTo>
                <a:cubicBezTo>
                  <a:pt x="579" y="254"/>
                  <a:pt x="579" y="254"/>
                  <a:pt x="579" y="254"/>
                </a:cubicBezTo>
                <a:cubicBezTo>
                  <a:pt x="579" y="275"/>
                  <a:pt x="565" y="282"/>
                  <a:pt x="551" y="282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14" y="282"/>
                  <a:pt x="0" y="275"/>
                  <a:pt x="0" y="25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51" y="0"/>
                  <a:pt x="551" y="0"/>
                  <a:pt x="551" y="0"/>
                </a:cubicBezTo>
                <a:cubicBezTo>
                  <a:pt x="565" y="0"/>
                  <a:pt x="579" y="14"/>
                  <a:pt x="579" y="28"/>
                </a:cubicBezTo>
                <a:cubicBezTo>
                  <a:pt x="579" y="84"/>
                  <a:pt x="579" y="84"/>
                  <a:pt x="579" y="84"/>
                </a:cubicBezTo>
                <a:cubicBezTo>
                  <a:pt x="594" y="84"/>
                  <a:pt x="608" y="99"/>
                  <a:pt x="608" y="113"/>
                </a:cubicBezTo>
                <a:cubicBezTo>
                  <a:pt x="608" y="169"/>
                  <a:pt x="608" y="169"/>
                  <a:pt x="608" y="169"/>
                </a:cubicBezTo>
                <a:cubicBezTo>
                  <a:pt x="608" y="190"/>
                  <a:pt x="594" y="198"/>
                  <a:pt x="579" y="198"/>
                </a:cubicBezTo>
                <a:close/>
                <a:moveTo>
                  <a:pt x="523" y="169"/>
                </a:moveTo>
                <a:lnTo>
                  <a:pt x="523" y="169"/>
                </a:lnTo>
                <a:cubicBezTo>
                  <a:pt x="523" y="113"/>
                  <a:pt x="523" y="113"/>
                  <a:pt x="523" y="113"/>
                </a:cubicBezTo>
                <a:cubicBezTo>
                  <a:pt x="523" y="56"/>
                  <a:pt x="523" y="56"/>
                  <a:pt x="523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23" y="226"/>
                  <a:pt x="523" y="226"/>
                  <a:pt x="523" y="226"/>
                </a:cubicBezTo>
                <a:lnTo>
                  <a:pt x="523" y="169"/>
                </a:lnTo>
                <a:close/>
                <a:moveTo>
                  <a:pt x="353" y="198"/>
                </a:moveTo>
                <a:lnTo>
                  <a:pt x="353" y="198"/>
                </a:lnTo>
                <a:cubicBezTo>
                  <a:pt x="85" y="198"/>
                  <a:pt x="85" y="198"/>
                  <a:pt x="85" y="198"/>
                </a:cubicBezTo>
                <a:cubicBezTo>
                  <a:pt x="85" y="84"/>
                  <a:pt x="85" y="84"/>
                  <a:pt x="85" y="84"/>
                </a:cubicBezTo>
                <a:cubicBezTo>
                  <a:pt x="353" y="84"/>
                  <a:pt x="353" y="84"/>
                  <a:pt x="353" y="84"/>
                </a:cubicBezTo>
                <a:lnTo>
                  <a:pt x="353" y="198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" name="Freeform 135">
            <a:extLst>
              <a:ext uri="{FF2B5EF4-FFF2-40B4-BE49-F238E27FC236}">
                <a16:creationId xmlns:a16="http://schemas.microsoft.com/office/drawing/2014/main" id="{5E21B3D2-04C3-47B4-A5D1-AE1A91F51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8" y="1879081"/>
            <a:ext cx="217487" cy="101600"/>
          </a:xfrm>
          <a:custGeom>
            <a:avLst/>
            <a:gdLst>
              <a:gd name="T0" fmla="*/ 74654031 w 602"/>
              <a:gd name="T1" fmla="*/ 25519910 h 283"/>
              <a:gd name="T2" fmla="*/ 74654031 w 602"/>
              <a:gd name="T3" fmla="*/ 25519910 h 283"/>
              <a:gd name="T4" fmla="*/ 74654031 w 602"/>
              <a:gd name="T5" fmla="*/ 32737815 h 283"/>
              <a:gd name="T6" fmla="*/ 70999745 w 602"/>
              <a:gd name="T7" fmla="*/ 36346588 h 283"/>
              <a:gd name="T8" fmla="*/ 3654287 w 602"/>
              <a:gd name="T9" fmla="*/ 36346588 h 283"/>
              <a:gd name="T10" fmla="*/ 0 w 602"/>
              <a:gd name="T11" fmla="*/ 32737815 h 283"/>
              <a:gd name="T12" fmla="*/ 0 w 602"/>
              <a:gd name="T13" fmla="*/ 3608774 h 283"/>
              <a:gd name="T14" fmla="*/ 3654287 w 602"/>
              <a:gd name="T15" fmla="*/ 0 h 283"/>
              <a:gd name="T16" fmla="*/ 70999745 w 602"/>
              <a:gd name="T17" fmla="*/ 0 h 283"/>
              <a:gd name="T18" fmla="*/ 74654031 w 602"/>
              <a:gd name="T19" fmla="*/ 3608774 h 283"/>
              <a:gd name="T20" fmla="*/ 74654031 w 602"/>
              <a:gd name="T21" fmla="*/ 10826681 h 283"/>
              <a:gd name="T22" fmla="*/ 78439098 w 602"/>
              <a:gd name="T23" fmla="*/ 14564341 h 283"/>
              <a:gd name="T24" fmla="*/ 78439098 w 602"/>
              <a:gd name="T25" fmla="*/ 21782246 h 283"/>
              <a:gd name="T26" fmla="*/ 74654031 w 602"/>
              <a:gd name="T27" fmla="*/ 25519910 h 283"/>
              <a:gd name="T28" fmla="*/ 67345459 w 602"/>
              <a:gd name="T29" fmla="*/ 21782246 h 283"/>
              <a:gd name="T30" fmla="*/ 67345459 w 602"/>
              <a:gd name="T31" fmla="*/ 21782246 h 283"/>
              <a:gd name="T32" fmla="*/ 67345459 w 602"/>
              <a:gd name="T33" fmla="*/ 14564341 h 283"/>
              <a:gd name="T34" fmla="*/ 67345459 w 602"/>
              <a:gd name="T35" fmla="*/ 7217908 h 283"/>
              <a:gd name="T36" fmla="*/ 66431797 w 602"/>
              <a:gd name="T37" fmla="*/ 7217908 h 283"/>
              <a:gd name="T38" fmla="*/ 66431797 w 602"/>
              <a:gd name="T39" fmla="*/ 7217908 h 283"/>
              <a:gd name="T40" fmla="*/ 45157809 w 602"/>
              <a:gd name="T41" fmla="*/ 7217908 h 283"/>
              <a:gd name="T42" fmla="*/ 45157809 w 602"/>
              <a:gd name="T43" fmla="*/ 7217908 h 283"/>
              <a:gd name="T44" fmla="*/ 7308936 w 602"/>
              <a:gd name="T45" fmla="*/ 7217908 h 283"/>
              <a:gd name="T46" fmla="*/ 7308936 w 602"/>
              <a:gd name="T47" fmla="*/ 29128683 h 283"/>
              <a:gd name="T48" fmla="*/ 67345459 w 602"/>
              <a:gd name="T49" fmla="*/ 29128683 h 283"/>
              <a:gd name="T50" fmla="*/ 67345459 w 602"/>
              <a:gd name="T51" fmla="*/ 21782246 h 283"/>
              <a:gd name="T52" fmla="*/ 26755237 w 602"/>
              <a:gd name="T53" fmla="*/ 25519910 h 283"/>
              <a:gd name="T54" fmla="*/ 26755237 w 602"/>
              <a:gd name="T55" fmla="*/ 25519910 h 283"/>
              <a:gd name="T56" fmla="*/ 11093642 w 602"/>
              <a:gd name="T57" fmla="*/ 25519910 h 283"/>
              <a:gd name="T58" fmla="*/ 11093642 w 602"/>
              <a:gd name="T59" fmla="*/ 10826681 h 283"/>
              <a:gd name="T60" fmla="*/ 26755237 w 602"/>
              <a:gd name="T61" fmla="*/ 10826681 h 283"/>
              <a:gd name="T62" fmla="*/ 26755237 w 602"/>
              <a:gd name="T63" fmla="*/ 25519910 h 28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02"/>
              <a:gd name="T97" fmla="*/ 0 h 283"/>
              <a:gd name="T98" fmla="*/ 602 w 602"/>
              <a:gd name="T99" fmla="*/ 283 h 28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02" h="283">
                <a:moveTo>
                  <a:pt x="572" y="198"/>
                </a:moveTo>
                <a:lnTo>
                  <a:pt x="572" y="198"/>
                </a:lnTo>
                <a:cubicBezTo>
                  <a:pt x="572" y="254"/>
                  <a:pt x="572" y="254"/>
                  <a:pt x="572" y="254"/>
                </a:cubicBezTo>
                <a:cubicBezTo>
                  <a:pt x="572" y="275"/>
                  <a:pt x="565" y="282"/>
                  <a:pt x="544" y="282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14" y="282"/>
                  <a:pt x="0" y="275"/>
                  <a:pt x="0" y="25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44" y="0"/>
                  <a:pt x="544" y="0"/>
                  <a:pt x="544" y="0"/>
                </a:cubicBezTo>
                <a:cubicBezTo>
                  <a:pt x="565" y="0"/>
                  <a:pt x="572" y="14"/>
                  <a:pt x="572" y="28"/>
                </a:cubicBezTo>
                <a:cubicBezTo>
                  <a:pt x="572" y="84"/>
                  <a:pt x="572" y="84"/>
                  <a:pt x="572" y="84"/>
                </a:cubicBezTo>
                <a:cubicBezTo>
                  <a:pt x="594" y="84"/>
                  <a:pt x="601" y="99"/>
                  <a:pt x="601" y="113"/>
                </a:cubicBezTo>
                <a:cubicBezTo>
                  <a:pt x="601" y="169"/>
                  <a:pt x="601" y="169"/>
                  <a:pt x="601" y="169"/>
                </a:cubicBezTo>
                <a:cubicBezTo>
                  <a:pt x="601" y="190"/>
                  <a:pt x="594" y="198"/>
                  <a:pt x="572" y="198"/>
                </a:cubicBezTo>
                <a:close/>
                <a:moveTo>
                  <a:pt x="516" y="169"/>
                </a:moveTo>
                <a:lnTo>
                  <a:pt x="516" y="169"/>
                </a:lnTo>
                <a:cubicBezTo>
                  <a:pt x="516" y="113"/>
                  <a:pt x="516" y="113"/>
                  <a:pt x="516" y="113"/>
                </a:cubicBezTo>
                <a:cubicBezTo>
                  <a:pt x="516" y="56"/>
                  <a:pt x="516" y="56"/>
                  <a:pt x="516" y="56"/>
                </a:cubicBezTo>
                <a:cubicBezTo>
                  <a:pt x="509" y="56"/>
                  <a:pt x="509" y="56"/>
                  <a:pt x="509" y="56"/>
                </a:cubicBezTo>
                <a:cubicBezTo>
                  <a:pt x="346" y="56"/>
                  <a:pt x="346" y="56"/>
                  <a:pt x="346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16" y="226"/>
                  <a:pt x="516" y="226"/>
                  <a:pt x="516" y="226"/>
                </a:cubicBezTo>
                <a:lnTo>
                  <a:pt x="516" y="169"/>
                </a:lnTo>
                <a:close/>
                <a:moveTo>
                  <a:pt x="205" y="198"/>
                </a:moveTo>
                <a:lnTo>
                  <a:pt x="205" y="198"/>
                </a:lnTo>
                <a:cubicBezTo>
                  <a:pt x="85" y="198"/>
                  <a:pt x="85" y="198"/>
                  <a:pt x="85" y="198"/>
                </a:cubicBezTo>
                <a:cubicBezTo>
                  <a:pt x="85" y="84"/>
                  <a:pt x="85" y="84"/>
                  <a:pt x="85" y="84"/>
                </a:cubicBezTo>
                <a:cubicBezTo>
                  <a:pt x="205" y="84"/>
                  <a:pt x="205" y="84"/>
                  <a:pt x="205" y="84"/>
                </a:cubicBezTo>
                <a:lnTo>
                  <a:pt x="205" y="1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Freeform 136">
            <a:extLst>
              <a:ext uri="{FF2B5EF4-FFF2-40B4-BE49-F238E27FC236}">
                <a16:creationId xmlns:a16="http://schemas.microsoft.com/office/drawing/2014/main" id="{E458CB63-901B-435F-AE6C-4A291CD0A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1879081"/>
            <a:ext cx="215900" cy="101600"/>
          </a:xfrm>
          <a:custGeom>
            <a:avLst/>
            <a:gdLst>
              <a:gd name="T0" fmla="*/ 73813724 w 601"/>
              <a:gd name="T1" fmla="*/ 25519910 h 283"/>
              <a:gd name="T2" fmla="*/ 73813724 w 601"/>
              <a:gd name="T3" fmla="*/ 25519910 h 283"/>
              <a:gd name="T4" fmla="*/ 73813724 w 601"/>
              <a:gd name="T5" fmla="*/ 32737815 h 283"/>
              <a:gd name="T6" fmla="*/ 70200184 w 601"/>
              <a:gd name="T7" fmla="*/ 36346588 h 283"/>
              <a:gd name="T8" fmla="*/ 3613182 w 601"/>
              <a:gd name="T9" fmla="*/ 36346588 h 283"/>
              <a:gd name="T10" fmla="*/ 0 w 601"/>
              <a:gd name="T11" fmla="*/ 32737815 h 283"/>
              <a:gd name="T12" fmla="*/ 0 w 601"/>
              <a:gd name="T13" fmla="*/ 3608774 h 283"/>
              <a:gd name="T14" fmla="*/ 3613182 w 601"/>
              <a:gd name="T15" fmla="*/ 0 h 283"/>
              <a:gd name="T16" fmla="*/ 70200184 w 601"/>
              <a:gd name="T17" fmla="*/ 0 h 283"/>
              <a:gd name="T18" fmla="*/ 73813724 w 601"/>
              <a:gd name="T19" fmla="*/ 3608774 h 283"/>
              <a:gd name="T20" fmla="*/ 73813724 w 601"/>
              <a:gd name="T21" fmla="*/ 10826681 h 283"/>
              <a:gd name="T22" fmla="*/ 77426904 w 601"/>
              <a:gd name="T23" fmla="*/ 14564341 h 283"/>
              <a:gd name="T24" fmla="*/ 77426904 w 601"/>
              <a:gd name="T25" fmla="*/ 21782246 h 283"/>
              <a:gd name="T26" fmla="*/ 73813724 w 601"/>
              <a:gd name="T27" fmla="*/ 25519910 h 283"/>
              <a:gd name="T28" fmla="*/ 66587004 w 601"/>
              <a:gd name="T29" fmla="*/ 7217908 h 283"/>
              <a:gd name="T30" fmla="*/ 66587004 w 601"/>
              <a:gd name="T31" fmla="*/ 7217908 h 283"/>
              <a:gd name="T32" fmla="*/ 7226363 w 601"/>
              <a:gd name="T33" fmla="*/ 7217908 h 283"/>
              <a:gd name="T34" fmla="*/ 7226363 w 601"/>
              <a:gd name="T35" fmla="*/ 29128683 h 283"/>
              <a:gd name="T36" fmla="*/ 7226363 w 601"/>
              <a:gd name="T37" fmla="*/ 29128683 h 283"/>
              <a:gd name="T38" fmla="*/ 7226363 w 601"/>
              <a:gd name="T39" fmla="*/ 29128683 h 283"/>
              <a:gd name="T40" fmla="*/ 66587004 w 601"/>
              <a:gd name="T41" fmla="*/ 29128683 h 283"/>
              <a:gd name="T42" fmla="*/ 66587004 w 601"/>
              <a:gd name="T43" fmla="*/ 29128683 h 283"/>
              <a:gd name="T44" fmla="*/ 66587004 w 601"/>
              <a:gd name="T45" fmla="*/ 29128683 h 283"/>
              <a:gd name="T46" fmla="*/ 66587004 w 601"/>
              <a:gd name="T47" fmla="*/ 7217908 h 28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601"/>
              <a:gd name="T73" fmla="*/ 0 h 283"/>
              <a:gd name="T74" fmla="*/ 601 w 601"/>
              <a:gd name="T75" fmla="*/ 283 h 28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601" h="283">
                <a:moveTo>
                  <a:pt x="572" y="198"/>
                </a:moveTo>
                <a:lnTo>
                  <a:pt x="572" y="198"/>
                </a:lnTo>
                <a:cubicBezTo>
                  <a:pt x="572" y="254"/>
                  <a:pt x="572" y="254"/>
                  <a:pt x="572" y="254"/>
                </a:cubicBezTo>
                <a:cubicBezTo>
                  <a:pt x="572" y="275"/>
                  <a:pt x="558" y="282"/>
                  <a:pt x="544" y="282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7" y="282"/>
                  <a:pt x="0" y="275"/>
                  <a:pt x="0" y="25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544" y="0"/>
                  <a:pt x="544" y="0"/>
                  <a:pt x="544" y="0"/>
                </a:cubicBezTo>
                <a:cubicBezTo>
                  <a:pt x="558" y="0"/>
                  <a:pt x="572" y="14"/>
                  <a:pt x="572" y="28"/>
                </a:cubicBezTo>
                <a:cubicBezTo>
                  <a:pt x="572" y="84"/>
                  <a:pt x="572" y="84"/>
                  <a:pt x="572" y="84"/>
                </a:cubicBezTo>
                <a:cubicBezTo>
                  <a:pt x="586" y="84"/>
                  <a:pt x="600" y="99"/>
                  <a:pt x="600" y="113"/>
                </a:cubicBezTo>
                <a:cubicBezTo>
                  <a:pt x="600" y="169"/>
                  <a:pt x="600" y="169"/>
                  <a:pt x="600" y="169"/>
                </a:cubicBezTo>
                <a:cubicBezTo>
                  <a:pt x="600" y="190"/>
                  <a:pt x="586" y="198"/>
                  <a:pt x="572" y="198"/>
                </a:cubicBezTo>
                <a:close/>
                <a:moveTo>
                  <a:pt x="516" y="56"/>
                </a:moveTo>
                <a:lnTo>
                  <a:pt x="516" y="56"/>
                </a:lnTo>
                <a:cubicBezTo>
                  <a:pt x="56" y="56"/>
                  <a:pt x="56" y="56"/>
                  <a:pt x="56" y="56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16" y="226"/>
                  <a:pt x="516" y="226"/>
                  <a:pt x="516" y="226"/>
                </a:cubicBezTo>
                <a:lnTo>
                  <a:pt x="516" y="5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2" name="Freeform 137">
            <a:extLst>
              <a:ext uri="{FF2B5EF4-FFF2-40B4-BE49-F238E27FC236}">
                <a16:creationId xmlns:a16="http://schemas.microsoft.com/office/drawing/2014/main" id="{6F77B8A7-BD53-40FD-857A-E08A53C00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828281"/>
            <a:ext cx="219075" cy="209550"/>
          </a:xfrm>
          <a:custGeom>
            <a:avLst/>
            <a:gdLst>
              <a:gd name="T0" fmla="*/ 76986838 w 608"/>
              <a:gd name="T1" fmla="*/ 33171293 h 581"/>
              <a:gd name="T2" fmla="*/ 76986838 w 608"/>
              <a:gd name="T3" fmla="*/ 33171293 h 581"/>
              <a:gd name="T4" fmla="*/ 76986838 w 608"/>
              <a:gd name="T5" fmla="*/ 33171293 h 581"/>
              <a:gd name="T6" fmla="*/ 57772743 w 608"/>
              <a:gd name="T7" fmla="*/ 46960110 h 581"/>
              <a:gd name="T8" fmla="*/ 65042932 w 608"/>
              <a:gd name="T9" fmla="*/ 69854802 h 581"/>
              <a:gd name="T10" fmla="*/ 65042932 w 608"/>
              <a:gd name="T11" fmla="*/ 71806393 h 581"/>
              <a:gd name="T12" fmla="*/ 61407657 w 608"/>
              <a:gd name="T13" fmla="*/ 75448450 h 581"/>
              <a:gd name="T14" fmla="*/ 59590200 w 608"/>
              <a:gd name="T15" fmla="*/ 74538116 h 581"/>
              <a:gd name="T16" fmla="*/ 59590200 w 608"/>
              <a:gd name="T17" fmla="*/ 74538116 h 581"/>
              <a:gd name="T18" fmla="*/ 39467366 w 608"/>
              <a:gd name="T19" fmla="*/ 59838605 h 581"/>
              <a:gd name="T20" fmla="*/ 19214461 w 608"/>
              <a:gd name="T21" fmla="*/ 74538116 h 581"/>
              <a:gd name="T22" fmla="*/ 19214461 w 608"/>
              <a:gd name="T23" fmla="*/ 74538116 h 581"/>
              <a:gd name="T24" fmla="*/ 17396644 w 608"/>
              <a:gd name="T25" fmla="*/ 75448450 h 581"/>
              <a:gd name="T26" fmla="*/ 13761730 w 608"/>
              <a:gd name="T27" fmla="*/ 71806393 h 581"/>
              <a:gd name="T28" fmla="*/ 13761730 w 608"/>
              <a:gd name="T29" fmla="*/ 69854802 h 581"/>
              <a:gd name="T30" fmla="*/ 21031918 w 608"/>
              <a:gd name="T31" fmla="*/ 46960110 h 581"/>
              <a:gd name="T32" fmla="*/ 1817458 w 608"/>
              <a:gd name="T33" fmla="*/ 33171293 h 581"/>
              <a:gd name="T34" fmla="*/ 1817458 w 608"/>
              <a:gd name="T35" fmla="*/ 33171293 h 581"/>
              <a:gd name="T36" fmla="*/ 0 w 608"/>
              <a:gd name="T37" fmla="*/ 29399034 h 581"/>
              <a:gd name="T38" fmla="*/ 3635276 w 608"/>
              <a:gd name="T39" fmla="*/ 25756617 h 581"/>
              <a:gd name="T40" fmla="*/ 3635276 w 608"/>
              <a:gd name="T41" fmla="*/ 25756617 h 581"/>
              <a:gd name="T42" fmla="*/ 28431827 w 608"/>
              <a:gd name="T43" fmla="*/ 25756617 h 581"/>
              <a:gd name="T44" fmla="*/ 35702376 w 608"/>
              <a:gd name="T45" fmla="*/ 2861926 h 581"/>
              <a:gd name="T46" fmla="*/ 39467366 w 608"/>
              <a:gd name="T47" fmla="*/ 0 h 581"/>
              <a:gd name="T48" fmla="*/ 43102280 w 608"/>
              <a:gd name="T49" fmla="*/ 2861926 h 581"/>
              <a:gd name="T50" fmla="*/ 50372479 w 608"/>
              <a:gd name="T51" fmla="*/ 25756617 h 581"/>
              <a:gd name="T52" fmla="*/ 75169381 w 608"/>
              <a:gd name="T53" fmla="*/ 25756617 h 581"/>
              <a:gd name="T54" fmla="*/ 75169381 w 608"/>
              <a:gd name="T55" fmla="*/ 25756617 h 581"/>
              <a:gd name="T56" fmla="*/ 78804655 w 608"/>
              <a:gd name="T57" fmla="*/ 29399034 h 581"/>
              <a:gd name="T58" fmla="*/ 76986838 w 608"/>
              <a:gd name="T59" fmla="*/ 33171293 h 58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608"/>
              <a:gd name="T91" fmla="*/ 0 h 581"/>
              <a:gd name="T92" fmla="*/ 608 w 608"/>
              <a:gd name="T93" fmla="*/ 581 h 581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608" h="581">
                <a:moveTo>
                  <a:pt x="593" y="255"/>
                </a:moveTo>
                <a:lnTo>
                  <a:pt x="593" y="255"/>
                </a:lnTo>
                <a:cubicBezTo>
                  <a:pt x="445" y="361"/>
                  <a:pt x="445" y="361"/>
                  <a:pt x="445" y="361"/>
                </a:cubicBezTo>
                <a:cubicBezTo>
                  <a:pt x="501" y="537"/>
                  <a:pt x="501" y="537"/>
                  <a:pt x="501" y="537"/>
                </a:cubicBezTo>
                <a:cubicBezTo>
                  <a:pt x="501" y="545"/>
                  <a:pt x="501" y="545"/>
                  <a:pt x="501" y="552"/>
                </a:cubicBezTo>
                <a:cubicBezTo>
                  <a:pt x="501" y="566"/>
                  <a:pt x="487" y="580"/>
                  <a:pt x="473" y="580"/>
                </a:cubicBezTo>
                <a:cubicBezTo>
                  <a:pt x="466" y="580"/>
                  <a:pt x="459" y="573"/>
                  <a:pt x="459" y="573"/>
                </a:cubicBezTo>
                <a:cubicBezTo>
                  <a:pt x="304" y="460"/>
                  <a:pt x="304" y="460"/>
                  <a:pt x="304" y="460"/>
                </a:cubicBezTo>
                <a:cubicBezTo>
                  <a:pt x="148" y="573"/>
                  <a:pt x="148" y="573"/>
                  <a:pt x="148" y="573"/>
                </a:cubicBezTo>
                <a:cubicBezTo>
                  <a:pt x="148" y="573"/>
                  <a:pt x="141" y="580"/>
                  <a:pt x="134" y="580"/>
                </a:cubicBezTo>
                <a:cubicBezTo>
                  <a:pt x="120" y="580"/>
                  <a:pt x="106" y="566"/>
                  <a:pt x="106" y="552"/>
                </a:cubicBezTo>
                <a:cubicBezTo>
                  <a:pt x="106" y="545"/>
                  <a:pt x="106" y="545"/>
                  <a:pt x="106" y="537"/>
                </a:cubicBezTo>
                <a:cubicBezTo>
                  <a:pt x="162" y="361"/>
                  <a:pt x="162" y="361"/>
                  <a:pt x="162" y="361"/>
                </a:cubicBezTo>
                <a:cubicBezTo>
                  <a:pt x="14" y="255"/>
                  <a:pt x="14" y="255"/>
                  <a:pt x="14" y="255"/>
                </a:cubicBezTo>
                <a:cubicBezTo>
                  <a:pt x="7" y="248"/>
                  <a:pt x="0" y="241"/>
                  <a:pt x="0" y="226"/>
                </a:cubicBezTo>
                <a:cubicBezTo>
                  <a:pt x="0" y="212"/>
                  <a:pt x="14" y="198"/>
                  <a:pt x="28" y="198"/>
                </a:cubicBezTo>
                <a:cubicBezTo>
                  <a:pt x="219" y="198"/>
                  <a:pt x="219" y="198"/>
                  <a:pt x="219" y="198"/>
                </a:cubicBezTo>
                <a:cubicBezTo>
                  <a:pt x="275" y="22"/>
                  <a:pt x="275" y="22"/>
                  <a:pt x="275" y="22"/>
                </a:cubicBezTo>
                <a:cubicBezTo>
                  <a:pt x="282" y="14"/>
                  <a:pt x="290" y="0"/>
                  <a:pt x="304" y="0"/>
                </a:cubicBezTo>
                <a:cubicBezTo>
                  <a:pt x="318" y="0"/>
                  <a:pt x="325" y="14"/>
                  <a:pt x="332" y="22"/>
                </a:cubicBezTo>
                <a:cubicBezTo>
                  <a:pt x="388" y="198"/>
                  <a:pt x="388" y="198"/>
                  <a:pt x="388" y="198"/>
                </a:cubicBezTo>
                <a:cubicBezTo>
                  <a:pt x="579" y="198"/>
                  <a:pt x="579" y="198"/>
                  <a:pt x="579" y="198"/>
                </a:cubicBezTo>
                <a:cubicBezTo>
                  <a:pt x="593" y="198"/>
                  <a:pt x="607" y="212"/>
                  <a:pt x="607" y="226"/>
                </a:cubicBezTo>
                <a:cubicBezTo>
                  <a:pt x="607" y="241"/>
                  <a:pt x="600" y="248"/>
                  <a:pt x="593" y="255"/>
                </a:cubicBezTo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" name="Freeform 138">
            <a:extLst>
              <a:ext uri="{FF2B5EF4-FFF2-40B4-BE49-F238E27FC236}">
                <a16:creationId xmlns:a16="http://schemas.microsoft.com/office/drawing/2014/main" id="{11008261-44AC-46C2-AEFC-77BAE2750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513" y="1828281"/>
            <a:ext cx="214312" cy="209550"/>
          </a:xfrm>
          <a:custGeom>
            <a:avLst/>
            <a:gdLst>
              <a:gd name="T0" fmla="*/ 73544727 w 594"/>
              <a:gd name="T1" fmla="*/ 44228388 h 581"/>
              <a:gd name="T2" fmla="*/ 72633721 w 594"/>
              <a:gd name="T3" fmla="*/ 44228388 h 581"/>
              <a:gd name="T4" fmla="*/ 70811348 w 594"/>
              <a:gd name="T5" fmla="*/ 50602539 h 581"/>
              <a:gd name="T6" fmla="*/ 70811348 w 594"/>
              <a:gd name="T7" fmla="*/ 51513234 h 581"/>
              <a:gd name="T8" fmla="*/ 70811348 w 594"/>
              <a:gd name="T9" fmla="*/ 52423928 h 581"/>
              <a:gd name="T10" fmla="*/ 70811348 w 594"/>
              <a:gd name="T11" fmla="*/ 52423928 h 581"/>
              <a:gd name="T12" fmla="*/ 69899981 w 594"/>
              <a:gd name="T13" fmla="*/ 53334262 h 581"/>
              <a:gd name="T14" fmla="*/ 67036356 w 594"/>
              <a:gd name="T15" fmla="*/ 54244957 h 581"/>
              <a:gd name="T16" fmla="*/ 67036356 w 594"/>
              <a:gd name="T17" fmla="*/ 54244957 h 581"/>
              <a:gd name="T18" fmla="*/ 56102479 w 594"/>
              <a:gd name="T19" fmla="*/ 44228388 h 581"/>
              <a:gd name="T20" fmla="*/ 56102479 w 594"/>
              <a:gd name="T21" fmla="*/ 44228388 h 581"/>
              <a:gd name="T22" fmla="*/ 18353620 w 594"/>
              <a:gd name="T23" fmla="*/ 40456128 h 581"/>
              <a:gd name="T24" fmla="*/ 21998366 w 594"/>
              <a:gd name="T25" fmla="*/ 0 h 581"/>
              <a:gd name="T26" fmla="*/ 77189473 w 594"/>
              <a:gd name="T27" fmla="*/ 3772260 h 581"/>
              <a:gd name="T28" fmla="*/ 73544727 w 594"/>
              <a:gd name="T29" fmla="*/ 44228388 h 581"/>
              <a:gd name="T30" fmla="*/ 54280107 w 594"/>
              <a:gd name="T31" fmla="*/ 47870816 h 581"/>
              <a:gd name="T32" fmla="*/ 62480604 w 594"/>
              <a:gd name="T33" fmla="*/ 56196187 h 581"/>
              <a:gd name="T34" fmla="*/ 67036356 w 594"/>
              <a:gd name="T35" fmla="*/ 60748939 h 581"/>
              <a:gd name="T36" fmla="*/ 63391610 w 594"/>
              <a:gd name="T37" fmla="*/ 64391356 h 581"/>
              <a:gd name="T38" fmla="*/ 37618607 w 594"/>
              <a:gd name="T39" fmla="*/ 64391356 h 581"/>
              <a:gd name="T40" fmla="*/ 29418110 w 594"/>
              <a:gd name="T41" fmla="*/ 64391356 h 581"/>
              <a:gd name="T42" fmla="*/ 25643117 w 594"/>
              <a:gd name="T43" fmla="*/ 64391356 h 581"/>
              <a:gd name="T44" fmla="*/ 14708874 w 594"/>
              <a:gd name="T45" fmla="*/ 73627422 h 581"/>
              <a:gd name="T46" fmla="*/ 11845249 w 594"/>
              <a:gd name="T47" fmla="*/ 75448450 h 581"/>
              <a:gd name="T48" fmla="*/ 11845249 w 594"/>
              <a:gd name="T49" fmla="*/ 75448450 h 581"/>
              <a:gd name="T50" fmla="*/ 9111867 w 594"/>
              <a:gd name="T51" fmla="*/ 73627422 h 581"/>
              <a:gd name="T52" fmla="*/ 9111867 w 594"/>
              <a:gd name="T53" fmla="*/ 73627422 h 581"/>
              <a:gd name="T54" fmla="*/ 9111867 w 594"/>
              <a:gd name="T55" fmla="*/ 72716727 h 581"/>
              <a:gd name="T56" fmla="*/ 8200500 w 594"/>
              <a:gd name="T57" fmla="*/ 71806393 h 581"/>
              <a:gd name="T58" fmla="*/ 8200500 w 594"/>
              <a:gd name="T59" fmla="*/ 64391356 h 581"/>
              <a:gd name="T60" fmla="*/ 8200500 w 594"/>
              <a:gd name="T61" fmla="*/ 64391356 h 581"/>
              <a:gd name="T62" fmla="*/ 0 w 594"/>
              <a:gd name="T63" fmla="*/ 60748939 h 581"/>
              <a:gd name="T64" fmla="*/ 0 w 594"/>
              <a:gd name="T65" fmla="*/ 18471776 h 581"/>
              <a:gd name="T66" fmla="*/ 14708874 w 594"/>
              <a:gd name="T67" fmla="*/ 14699517 h 581"/>
              <a:gd name="T68" fmla="*/ 21998366 w 594"/>
              <a:gd name="T69" fmla="*/ 47870816 h 58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94"/>
              <a:gd name="T106" fmla="*/ 0 h 581"/>
              <a:gd name="T107" fmla="*/ 594 w 594"/>
              <a:gd name="T108" fmla="*/ 581 h 581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94" h="581">
                <a:moveTo>
                  <a:pt x="565" y="340"/>
                </a:moveTo>
                <a:lnTo>
                  <a:pt x="565" y="340"/>
                </a:lnTo>
                <a:cubicBezTo>
                  <a:pt x="558" y="340"/>
                  <a:pt x="558" y="340"/>
                  <a:pt x="558" y="340"/>
                </a:cubicBezTo>
                <a:cubicBezTo>
                  <a:pt x="544" y="340"/>
                  <a:pt x="544" y="340"/>
                  <a:pt x="544" y="340"/>
                </a:cubicBezTo>
                <a:cubicBezTo>
                  <a:pt x="544" y="389"/>
                  <a:pt x="544" y="389"/>
                  <a:pt x="544" y="389"/>
                </a:cubicBezTo>
                <a:lnTo>
                  <a:pt x="544" y="396"/>
                </a:lnTo>
                <a:cubicBezTo>
                  <a:pt x="544" y="396"/>
                  <a:pt x="544" y="396"/>
                  <a:pt x="544" y="403"/>
                </a:cubicBezTo>
                <a:lnTo>
                  <a:pt x="537" y="410"/>
                </a:lnTo>
                <a:cubicBezTo>
                  <a:pt x="530" y="417"/>
                  <a:pt x="523" y="417"/>
                  <a:pt x="515" y="417"/>
                </a:cubicBezTo>
                <a:cubicBezTo>
                  <a:pt x="508" y="417"/>
                  <a:pt x="501" y="417"/>
                  <a:pt x="501" y="410"/>
                </a:cubicBezTo>
                <a:cubicBezTo>
                  <a:pt x="431" y="340"/>
                  <a:pt x="431" y="340"/>
                  <a:pt x="431" y="340"/>
                </a:cubicBezTo>
                <a:cubicBezTo>
                  <a:pt x="169" y="340"/>
                  <a:pt x="169" y="340"/>
                  <a:pt x="169" y="340"/>
                </a:cubicBezTo>
                <a:cubicBezTo>
                  <a:pt x="155" y="340"/>
                  <a:pt x="141" y="332"/>
                  <a:pt x="141" y="311"/>
                </a:cubicBezTo>
                <a:cubicBezTo>
                  <a:pt x="141" y="29"/>
                  <a:pt x="141" y="29"/>
                  <a:pt x="141" y="29"/>
                </a:cubicBezTo>
                <a:cubicBezTo>
                  <a:pt x="141" y="14"/>
                  <a:pt x="155" y="0"/>
                  <a:pt x="169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79" y="0"/>
                  <a:pt x="593" y="14"/>
                  <a:pt x="593" y="29"/>
                </a:cubicBezTo>
                <a:cubicBezTo>
                  <a:pt x="593" y="311"/>
                  <a:pt x="593" y="311"/>
                  <a:pt x="593" y="311"/>
                </a:cubicBezTo>
                <a:cubicBezTo>
                  <a:pt x="593" y="332"/>
                  <a:pt x="579" y="340"/>
                  <a:pt x="565" y="340"/>
                </a:cubicBezTo>
                <a:close/>
                <a:moveTo>
                  <a:pt x="417" y="368"/>
                </a:moveTo>
                <a:lnTo>
                  <a:pt x="417" y="368"/>
                </a:lnTo>
                <a:cubicBezTo>
                  <a:pt x="480" y="432"/>
                  <a:pt x="480" y="432"/>
                  <a:pt x="480" y="432"/>
                </a:cubicBezTo>
                <a:cubicBezTo>
                  <a:pt x="487" y="439"/>
                  <a:pt x="501" y="446"/>
                  <a:pt x="515" y="446"/>
                </a:cubicBezTo>
                <a:cubicBezTo>
                  <a:pt x="515" y="467"/>
                  <a:pt x="515" y="467"/>
                  <a:pt x="515" y="467"/>
                </a:cubicBezTo>
                <a:cubicBezTo>
                  <a:pt x="515" y="481"/>
                  <a:pt x="508" y="495"/>
                  <a:pt x="487" y="495"/>
                </a:cubicBezTo>
                <a:cubicBezTo>
                  <a:pt x="289" y="495"/>
                  <a:pt x="289" y="495"/>
                  <a:pt x="289" y="495"/>
                </a:cubicBezTo>
                <a:cubicBezTo>
                  <a:pt x="226" y="495"/>
                  <a:pt x="226" y="495"/>
                  <a:pt x="226" y="495"/>
                </a:cubicBezTo>
                <a:cubicBezTo>
                  <a:pt x="197" y="495"/>
                  <a:pt x="197" y="495"/>
                  <a:pt x="197" y="495"/>
                </a:cubicBezTo>
                <a:cubicBezTo>
                  <a:pt x="190" y="495"/>
                  <a:pt x="190" y="495"/>
                  <a:pt x="190" y="495"/>
                </a:cubicBezTo>
                <a:cubicBezTo>
                  <a:pt x="113" y="566"/>
                  <a:pt x="113" y="566"/>
                  <a:pt x="113" y="566"/>
                </a:cubicBezTo>
                <a:cubicBezTo>
                  <a:pt x="106" y="573"/>
                  <a:pt x="99" y="580"/>
                  <a:pt x="91" y="580"/>
                </a:cubicBezTo>
                <a:cubicBezTo>
                  <a:pt x="84" y="580"/>
                  <a:pt x="77" y="573"/>
                  <a:pt x="77" y="566"/>
                </a:cubicBezTo>
                <a:cubicBezTo>
                  <a:pt x="70" y="566"/>
                  <a:pt x="70" y="566"/>
                  <a:pt x="70" y="566"/>
                </a:cubicBezTo>
                <a:lnTo>
                  <a:pt x="70" y="559"/>
                </a:lnTo>
                <a:cubicBezTo>
                  <a:pt x="70" y="559"/>
                  <a:pt x="63" y="559"/>
                  <a:pt x="63" y="552"/>
                </a:cubicBezTo>
                <a:cubicBezTo>
                  <a:pt x="63" y="495"/>
                  <a:pt x="63" y="495"/>
                  <a:pt x="63" y="495"/>
                </a:cubicBezTo>
                <a:cubicBezTo>
                  <a:pt x="28" y="495"/>
                  <a:pt x="28" y="495"/>
                  <a:pt x="28" y="495"/>
                </a:cubicBezTo>
                <a:cubicBezTo>
                  <a:pt x="14" y="495"/>
                  <a:pt x="0" y="481"/>
                  <a:pt x="0" y="467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28"/>
                  <a:pt x="14" y="113"/>
                  <a:pt x="28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311"/>
                  <a:pt x="113" y="311"/>
                  <a:pt x="113" y="311"/>
                </a:cubicBezTo>
                <a:cubicBezTo>
                  <a:pt x="113" y="347"/>
                  <a:pt x="141" y="368"/>
                  <a:pt x="169" y="368"/>
                </a:cubicBezTo>
                <a:lnTo>
                  <a:pt x="417" y="36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4" name="Freeform 139">
            <a:extLst>
              <a:ext uri="{FF2B5EF4-FFF2-40B4-BE49-F238E27FC236}">
                <a16:creationId xmlns:a16="http://schemas.microsoft.com/office/drawing/2014/main" id="{9BDF6351-297E-4776-9853-7A59BDB7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1833043"/>
            <a:ext cx="215900" cy="196850"/>
          </a:xfrm>
          <a:custGeom>
            <a:avLst/>
            <a:gdLst>
              <a:gd name="T0" fmla="*/ 73813724 w 601"/>
              <a:gd name="T1" fmla="*/ 59791921 h 546"/>
              <a:gd name="T2" fmla="*/ 73813724 w 601"/>
              <a:gd name="T3" fmla="*/ 59791921 h 546"/>
              <a:gd name="T4" fmla="*/ 56521614 w 601"/>
              <a:gd name="T5" fmla="*/ 59791921 h 546"/>
              <a:gd name="T6" fmla="*/ 56521614 w 601"/>
              <a:gd name="T7" fmla="*/ 59791921 h 546"/>
              <a:gd name="T8" fmla="*/ 29164102 w 601"/>
              <a:gd name="T9" fmla="*/ 59791921 h 546"/>
              <a:gd name="T10" fmla="*/ 29164102 w 601"/>
              <a:gd name="T11" fmla="*/ 59791921 h 546"/>
              <a:gd name="T12" fmla="*/ 25421956 w 601"/>
              <a:gd name="T13" fmla="*/ 59791921 h 546"/>
              <a:gd name="T14" fmla="*/ 25421956 w 601"/>
              <a:gd name="T15" fmla="*/ 59791921 h 546"/>
              <a:gd name="T16" fmla="*/ 24518482 w 601"/>
              <a:gd name="T17" fmla="*/ 59791921 h 546"/>
              <a:gd name="T18" fmla="*/ 14582051 w 601"/>
              <a:gd name="T19" fmla="*/ 69930773 h 546"/>
              <a:gd name="T20" fmla="*/ 11743018 w 601"/>
              <a:gd name="T21" fmla="*/ 70840393 h 546"/>
              <a:gd name="T22" fmla="*/ 11743018 w 601"/>
              <a:gd name="T23" fmla="*/ 70840393 h 546"/>
              <a:gd name="T24" fmla="*/ 11743018 w 601"/>
              <a:gd name="T25" fmla="*/ 70840393 h 546"/>
              <a:gd name="T26" fmla="*/ 11743018 w 601"/>
              <a:gd name="T27" fmla="*/ 70840393 h 546"/>
              <a:gd name="T28" fmla="*/ 9032953 w 601"/>
              <a:gd name="T29" fmla="*/ 69930773 h 546"/>
              <a:gd name="T30" fmla="*/ 9032953 w 601"/>
              <a:gd name="T31" fmla="*/ 69930773 h 546"/>
              <a:gd name="T32" fmla="*/ 9032953 w 601"/>
              <a:gd name="T33" fmla="*/ 69020793 h 546"/>
              <a:gd name="T34" fmla="*/ 9032953 w 601"/>
              <a:gd name="T35" fmla="*/ 69020793 h 546"/>
              <a:gd name="T36" fmla="*/ 8129838 w 601"/>
              <a:gd name="T37" fmla="*/ 69020793 h 546"/>
              <a:gd name="T38" fmla="*/ 8129838 w 601"/>
              <a:gd name="T39" fmla="*/ 67981022 h 546"/>
              <a:gd name="T40" fmla="*/ 8129838 w 601"/>
              <a:gd name="T41" fmla="*/ 67981022 h 546"/>
              <a:gd name="T42" fmla="*/ 8129838 w 601"/>
              <a:gd name="T43" fmla="*/ 67071042 h 546"/>
              <a:gd name="T44" fmla="*/ 8129838 w 601"/>
              <a:gd name="T45" fmla="*/ 67071042 h 546"/>
              <a:gd name="T46" fmla="*/ 8129838 w 601"/>
              <a:gd name="T47" fmla="*/ 59791921 h 546"/>
              <a:gd name="T48" fmla="*/ 7226363 w 601"/>
              <a:gd name="T49" fmla="*/ 59791921 h 546"/>
              <a:gd name="T50" fmla="*/ 7226363 w 601"/>
              <a:gd name="T51" fmla="*/ 59791921 h 546"/>
              <a:gd name="T52" fmla="*/ 3613182 w 601"/>
              <a:gd name="T53" fmla="*/ 59791921 h 546"/>
              <a:gd name="T54" fmla="*/ 0 w 601"/>
              <a:gd name="T55" fmla="*/ 56152361 h 546"/>
              <a:gd name="T56" fmla="*/ 0 w 601"/>
              <a:gd name="T57" fmla="*/ 3769353 h 546"/>
              <a:gd name="T58" fmla="*/ 3613182 w 601"/>
              <a:gd name="T59" fmla="*/ 0 h 546"/>
              <a:gd name="T60" fmla="*/ 73813724 w 601"/>
              <a:gd name="T61" fmla="*/ 0 h 546"/>
              <a:gd name="T62" fmla="*/ 77426904 w 601"/>
              <a:gd name="T63" fmla="*/ 3769353 h 546"/>
              <a:gd name="T64" fmla="*/ 77426904 w 601"/>
              <a:gd name="T65" fmla="*/ 56152361 h 546"/>
              <a:gd name="T66" fmla="*/ 73813724 w 601"/>
              <a:gd name="T67" fmla="*/ 59791921 h 546"/>
              <a:gd name="T68" fmla="*/ 20001821 w 601"/>
              <a:gd name="T69" fmla="*/ 23006929 h 546"/>
              <a:gd name="T70" fmla="*/ 20001821 w 601"/>
              <a:gd name="T71" fmla="*/ 23006929 h 546"/>
              <a:gd name="T72" fmla="*/ 12646496 w 601"/>
              <a:gd name="T73" fmla="*/ 30415846 h 546"/>
              <a:gd name="T74" fmla="*/ 20001821 w 601"/>
              <a:gd name="T75" fmla="*/ 37694967 h 546"/>
              <a:gd name="T76" fmla="*/ 27228547 w 601"/>
              <a:gd name="T77" fmla="*/ 30415846 h 546"/>
              <a:gd name="T78" fmla="*/ 20001821 w 601"/>
              <a:gd name="T79" fmla="*/ 23006929 h 546"/>
              <a:gd name="T80" fmla="*/ 38197412 w 601"/>
              <a:gd name="T81" fmla="*/ 23006929 h 546"/>
              <a:gd name="T82" fmla="*/ 38197412 w 601"/>
              <a:gd name="T83" fmla="*/ 23006929 h 546"/>
              <a:gd name="T84" fmla="*/ 30970692 w 601"/>
              <a:gd name="T85" fmla="*/ 30415846 h 546"/>
              <a:gd name="T86" fmla="*/ 38197412 w 601"/>
              <a:gd name="T87" fmla="*/ 37694967 h 546"/>
              <a:gd name="T88" fmla="*/ 45552737 w 601"/>
              <a:gd name="T89" fmla="*/ 30415846 h 546"/>
              <a:gd name="T90" fmla="*/ 38197412 w 601"/>
              <a:gd name="T91" fmla="*/ 23006929 h 546"/>
              <a:gd name="T92" fmla="*/ 56521614 w 601"/>
              <a:gd name="T93" fmla="*/ 23006929 h 546"/>
              <a:gd name="T94" fmla="*/ 56521614 w 601"/>
              <a:gd name="T95" fmla="*/ 23006929 h 546"/>
              <a:gd name="T96" fmla="*/ 49165929 w 601"/>
              <a:gd name="T97" fmla="*/ 30415846 h 546"/>
              <a:gd name="T98" fmla="*/ 56521614 w 601"/>
              <a:gd name="T99" fmla="*/ 37694967 h 546"/>
              <a:gd name="T100" fmla="*/ 63747974 w 601"/>
              <a:gd name="T101" fmla="*/ 30415846 h 546"/>
              <a:gd name="T102" fmla="*/ 56521614 w 601"/>
              <a:gd name="T103" fmla="*/ 23006929 h 54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601"/>
              <a:gd name="T157" fmla="*/ 0 h 546"/>
              <a:gd name="T158" fmla="*/ 601 w 601"/>
              <a:gd name="T159" fmla="*/ 546 h 54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cubicBezTo>
                  <a:pt x="226" y="460"/>
                  <a:pt x="226" y="460"/>
                  <a:pt x="226" y="460"/>
                </a:cubicBezTo>
                <a:cubicBezTo>
                  <a:pt x="197" y="460"/>
                  <a:pt x="197" y="460"/>
                  <a:pt x="197" y="460"/>
                </a:cubicBez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cubicBezTo>
                  <a:pt x="84" y="545"/>
                  <a:pt x="77" y="545"/>
                  <a:pt x="70" y="538"/>
                </a:cubicBez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5" name="Freeform 140">
            <a:extLst>
              <a:ext uri="{FF2B5EF4-FFF2-40B4-BE49-F238E27FC236}">
                <a16:creationId xmlns:a16="http://schemas.microsoft.com/office/drawing/2014/main" id="{0A274F3C-FF05-4D2F-B336-AAE7FA750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13" y="1833043"/>
            <a:ext cx="219075" cy="196850"/>
          </a:xfrm>
          <a:custGeom>
            <a:avLst/>
            <a:gdLst>
              <a:gd name="T0" fmla="*/ 75052066 w 609"/>
              <a:gd name="T1" fmla="*/ 59791921 h 546"/>
              <a:gd name="T2" fmla="*/ 75052066 w 609"/>
              <a:gd name="T3" fmla="*/ 59791921 h 546"/>
              <a:gd name="T4" fmla="*/ 43995937 w 609"/>
              <a:gd name="T5" fmla="*/ 59791921 h 546"/>
              <a:gd name="T6" fmla="*/ 43995937 w 609"/>
              <a:gd name="T7" fmla="*/ 59791921 h 546"/>
              <a:gd name="T8" fmla="*/ 29244534 w 609"/>
              <a:gd name="T9" fmla="*/ 59791921 h 546"/>
              <a:gd name="T10" fmla="*/ 29244534 w 609"/>
              <a:gd name="T11" fmla="*/ 59791921 h 546"/>
              <a:gd name="T12" fmla="*/ 25621344 w 609"/>
              <a:gd name="T13" fmla="*/ 59791921 h 546"/>
              <a:gd name="T14" fmla="*/ 25621344 w 609"/>
              <a:gd name="T15" fmla="*/ 59791921 h 546"/>
              <a:gd name="T16" fmla="*/ 24715546 w 609"/>
              <a:gd name="T17" fmla="*/ 59791921 h 546"/>
              <a:gd name="T18" fmla="*/ 14622267 w 609"/>
              <a:gd name="T19" fmla="*/ 69930773 h 546"/>
              <a:gd name="T20" fmla="*/ 12810672 w 609"/>
              <a:gd name="T21" fmla="*/ 70840393 h 546"/>
              <a:gd name="T22" fmla="*/ 12810672 w 609"/>
              <a:gd name="T23" fmla="*/ 70840393 h 546"/>
              <a:gd name="T24" fmla="*/ 12810672 w 609"/>
              <a:gd name="T25" fmla="*/ 70840393 h 546"/>
              <a:gd name="T26" fmla="*/ 12810672 w 609"/>
              <a:gd name="T27" fmla="*/ 70840393 h 546"/>
              <a:gd name="T28" fmla="*/ 10093277 w 609"/>
              <a:gd name="T29" fmla="*/ 69930773 h 546"/>
              <a:gd name="T30" fmla="*/ 10093277 w 609"/>
              <a:gd name="T31" fmla="*/ 69930773 h 546"/>
              <a:gd name="T32" fmla="*/ 9187479 w 609"/>
              <a:gd name="T33" fmla="*/ 69020793 h 546"/>
              <a:gd name="T34" fmla="*/ 9187479 w 609"/>
              <a:gd name="T35" fmla="*/ 69020793 h 546"/>
              <a:gd name="T36" fmla="*/ 9187479 w 609"/>
              <a:gd name="T37" fmla="*/ 69020793 h 546"/>
              <a:gd name="T38" fmla="*/ 9187479 w 609"/>
              <a:gd name="T39" fmla="*/ 67981022 h 546"/>
              <a:gd name="T40" fmla="*/ 9187479 w 609"/>
              <a:gd name="T41" fmla="*/ 67981022 h 546"/>
              <a:gd name="T42" fmla="*/ 9187479 w 609"/>
              <a:gd name="T43" fmla="*/ 67071042 h 546"/>
              <a:gd name="T44" fmla="*/ 9187479 w 609"/>
              <a:gd name="T45" fmla="*/ 67071042 h 546"/>
              <a:gd name="T46" fmla="*/ 9187479 w 609"/>
              <a:gd name="T47" fmla="*/ 59791921 h 546"/>
              <a:gd name="T48" fmla="*/ 8281682 w 609"/>
              <a:gd name="T49" fmla="*/ 59791921 h 546"/>
              <a:gd name="T50" fmla="*/ 8281682 w 609"/>
              <a:gd name="T51" fmla="*/ 59791921 h 546"/>
              <a:gd name="T52" fmla="*/ 3752693 w 609"/>
              <a:gd name="T53" fmla="*/ 59791921 h 546"/>
              <a:gd name="T54" fmla="*/ 0 w 609"/>
              <a:gd name="T55" fmla="*/ 56152361 h 546"/>
              <a:gd name="T56" fmla="*/ 0 w 609"/>
              <a:gd name="T57" fmla="*/ 3769353 h 546"/>
              <a:gd name="T58" fmla="*/ 3752693 w 609"/>
              <a:gd name="T59" fmla="*/ 0 h 546"/>
              <a:gd name="T60" fmla="*/ 75052066 w 609"/>
              <a:gd name="T61" fmla="*/ 0 h 546"/>
              <a:gd name="T62" fmla="*/ 78675255 w 609"/>
              <a:gd name="T63" fmla="*/ 3769353 h 546"/>
              <a:gd name="T64" fmla="*/ 78675255 w 609"/>
              <a:gd name="T65" fmla="*/ 56152361 h 546"/>
              <a:gd name="T66" fmla="*/ 75052066 w 609"/>
              <a:gd name="T67" fmla="*/ 59791921 h 54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09"/>
              <a:gd name="T103" fmla="*/ 0 h 546"/>
              <a:gd name="T104" fmla="*/ 609 w 609"/>
              <a:gd name="T105" fmla="*/ 546 h 54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09" h="546">
                <a:moveTo>
                  <a:pt x="580" y="460"/>
                </a:moveTo>
                <a:lnTo>
                  <a:pt x="580" y="460"/>
                </a:lnTo>
                <a:cubicBezTo>
                  <a:pt x="340" y="460"/>
                  <a:pt x="340" y="460"/>
                  <a:pt x="340" y="460"/>
                </a:cubicBezTo>
                <a:cubicBezTo>
                  <a:pt x="226" y="460"/>
                  <a:pt x="226" y="460"/>
                  <a:pt x="226" y="460"/>
                </a:cubicBezTo>
                <a:cubicBezTo>
                  <a:pt x="198" y="460"/>
                  <a:pt x="198" y="460"/>
                  <a:pt x="198" y="460"/>
                </a:cubicBezTo>
                <a:cubicBezTo>
                  <a:pt x="191" y="460"/>
                  <a:pt x="191" y="460"/>
                  <a:pt x="191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13" y="545"/>
                  <a:pt x="106" y="545"/>
                  <a:pt x="99" y="545"/>
                </a:cubicBezTo>
                <a:cubicBezTo>
                  <a:pt x="92" y="545"/>
                  <a:pt x="85" y="545"/>
                  <a:pt x="78" y="538"/>
                </a:cubicBezTo>
                <a:lnTo>
                  <a:pt x="71" y="531"/>
                </a:lnTo>
                <a:cubicBezTo>
                  <a:pt x="71" y="523"/>
                  <a:pt x="71" y="523"/>
                  <a:pt x="71" y="523"/>
                </a:cubicBezTo>
                <a:lnTo>
                  <a:pt x="71" y="516"/>
                </a:lnTo>
                <a:cubicBezTo>
                  <a:pt x="71" y="460"/>
                  <a:pt x="71" y="460"/>
                  <a:pt x="71" y="460"/>
                </a:cubicBezTo>
                <a:cubicBezTo>
                  <a:pt x="64" y="460"/>
                  <a:pt x="64" y="460"/>
                  <a:pt x="64" y="460"/>
                </a:cubicBezTo>
                <a:cubicBezTo>
                  <a:pt x="29" y="460"/>
                  <a:pt x="29" y="460"/>
                  <a:pt x="29" y="460"/>
                </a:cubicBezTo>
                <a:cubicBezTo>
                  <a:pt x="15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15" y="0"/>
                  <a:pt x="29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8"/>
                  <a:pt x="608" y="29"/>
                </a:cubicBezTo>
                <a:cubicBezTo>
                  <a:pt x="608" y="432"/>
                  <a:pt x="608" y="432"/>
                  <a:pt x="608" y="432"/>
                </a:cubicBezTo>
                <a:cubicBezTo>
                  <a:pt x="608" y="446"/>
                  <a:pt x="594" y="460"/>
                  <a:pt x="580" y="460"/>
                </a:cubicBezTo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" name="Freeform 141">
            <a:extLst>
              <a:ext uri="{FF2B5EF4-FFF2-40B4-BE49-F238E27FC236}">
                <a16:creationId xmlns:a16="http://schemas.microsoft.com/office/drawing/2014/main" id="{8A5BD9E7-6AAE-4FB6-937E-672A7F6FA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1833043"/>
            <a:ext cx="217487" cy="196850"/>
          </a:xfrm>
          <a:custGeom>
            <a:avLst/>
            <a:gdLst>
              <a:gd name="T0" fmla="*/ 74784451 w 602"/>
              <a:gd name="T1" fmla="*/ 59791921 h 546"/>
              <a:gd name="T2" fmla="*/ 74784451 w 602"/>
              <a:gd name="T3" fmla="*/ 59791921 h 546"/>
              <a:gd name="T4" fmla="*/ 25841936 w 602"/>
              <a:gd name="T5" fmla="*/ 59791921 h 546"/>
              <a:gd name="T6" fmla="*/ 25841936 w 602"/>
              <a:gd name="T7" fmla="*/ 59791921 h 546"/>
              <a:gd name="T8" fmla="*/ 24928274 w 602"/>
              <a:gd name="T9" fmla="*/ 59791921 h 546"/>
              <a:gd name="T10" fmla="*/ 14747930 w 602"/>
              <a:gd name="T11" fmla="*/ 69930773 h 546"/>
              <a:gd name="T12" fmla="*/ 12007306 w 602"/>
              <a:gd name="T13" fmla="*/ 70840393 h 546"/>
              <a:gd name="T14" fmla="*/ 12007306 w 602"/>
              <a:gd name="T15" fmla="*/ 70840393 h 546"/>
              <a:gd name="T16" fmla="*/ 12007306 w 602"/>
              <a:gd name="T17" fmla="*/ 70840393 h 546"/>
              <a:gd name="T18" fmla="*/ 12007306 w 602"/>
              <a:gd name="T19" fmla="*/ 70840393 h 546"/>
              <a:gd name="T20" fmla="*/ 10179980 w 602"/>
              <a:gd name="T21" fmla="*/ 69930773 h 546"/>
              <a:gd name="T22" fmla="*/ 9266679 w 602"/>
              <a:gd name="T23" fmla="*/ 69930773 h 546"/>
              <a:gd name="T24" fmla="*/ 9266679 w 602"/>
              <a:gd name="T25" fmla="*/ 69020793 h 546"/>
              <a:gd name="T26" fmla="*/ 9266679 w 602"/>
              <a:gd name="T27" fmla="*/ 69020793 h 546"/>
              <a:gd name="T28" fmla="*/ 9266679 w 602"/>
              <a:gd name="T29" fmla="*/ 69020793 h 546"/>
              <a:gd name="T30" fmla="*/ 9266679 w 602"/>
              <a:gd name="T31" fmla="*/ 67981022 h 546"/>
              <a:gd name="T32" fmla="*/ 8353018 w 602"/>
              <a:gd name="T33" fmla="*/ 67981022 h 546"/>
              <a:gd name="T34" fmla="*/ 8353018 w 602"/>
              <a:gd name="T35" fmla="*/ 67071042 h 546"/>
              <a:gd name="T36" fmla="*/ 8353018 w 602"/>
              <a:gd name="T37" fmla="*/ 67071042 h 546"/>
              <a:gd name="T38" fmla="*/ 8353018 w 602"/>
              <a:gd name="T39" fmla="*/ 59791921 h 546"/>
              <a:gd name="T40" fmla="*/ 3785068 w 602"/>
              <a:gd name="T41" fmla="*/ 59791921 h 546"/>
              <a:gd name="T42" fmla="*/ 0 w 602"/>
              <a:gd name="T43" fmla="*/ 56152361 h 546"/>
              <a:gd name="T44" fmla="*/ 0 w 602"/>
              <a:gd name="T45" fmla="*/ 3769353 h 546"/>
              <a:gd name="T46" fmla="*/ 3785068 w 602"/>
              <a:gd name="T47" fmla="*/ 0 h 546"/>
              <a:gd name="T48" fmla="*/ 74784451 w 602"/>
              <a:gd name="T49" fmla="*/ 0 h 546"/>
              <a:gd name="T50" fmla="*/ 78439098 w 602"/>
              <a:gd name="T51" fmla="*/ 3769353 h 546"/>
              <a:gd name="T52" fmla="*/ 78439098 w 602"/>
              <a:gd name="T53" fmla="*/ 56152361 h 546"/>
              <a:gd name="T54" fmla="*/ 74784451 w 602"/>
              <a:gd name="T55" fmla="*/ 59791921 h 546"/>
              <a:gd name="T56" fmla="*/ 70999745 w 602"/>
              <a:gd name="T57" fmla="*/ 7408914 h 546"/>
              <a:gd name="T58" fmla="*/ 70999745 w 602"/>
              <a:gd name="T59" fmla="*/ 7408914 h 546"/>
              <a:gd name="T60" fmla="*/ 7439356 w 602"/>
              <a:gd name="T61" fmla="*/ 7408914 h 546"/>
              <a:gd name="T62" fmla="*/ 7439356 w 602"/>
              <a:gd name="T63" fmla="*/ 52383010 h 546"/>
              <a:gd name="T64" fmla="*/ 12007306 w 602"/>
              <a:gd name="T65" fmla="*/ 52383010 h 546"/>
              <a:gd name="T66" fmla="*/ 12007306 w 602"/>
              <a:gd name="T67" fmla="*/ 52383010 h 546"/>
              <a:gd name="T68" fmla="*/ 15661592 w 602"/>
              <a:gd name="T69" fmla="*/ 52383010 h 546"/>
              <a:gd name="T70" fmla="*/ 15661592 w 602"/>
              <a:gd name="T71" fmla="*/ 57972322 h 546"/>
              <a:gd name="T72" fmla="*/ 22187283 w 602"/>
              <a:gd name="T73" fmla="*/ 52383010 h 546"/>
              <a:gd name="T74" fmla="*/ 32367627 w 602"/>
              <a:gd name="T75" fmla="*/ 52383010 h 546"/>
              <a:gd name="T76" fmla="*/ 32367627 w 602"/>
              <a:gd name="T77" fmla="*/ 52383010 h 546"/>
              <a:gd name="T78" fmla="*/ 70999745 w 602"/>
              <a:gd name="T79" fmla="*/ 52383010 h 546"/>
              <a:gd name="T80" fmla="*/ 70999745 w 602"/>
              <a:gd name="T81" fmla="*/ 7408914 h 54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602"/>
              <a:gd name="T124" fmla="*/ 0 h 546"/>
              <a:gd name="T125" fmla="*/ 602 w 602"/>
              <a:gd name="T126" fmla="*/ 546 h 54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602" h="546">
                <a:moveTo>
                  <a:pt x="573" y="460"/>
                </a:moveTo>
                <a:lnTo>
                  <a:pt x="573" y="460"/>
                </a:lnTo>
                <a:cubicBezTo>
                  <a:pt x="198" y="460"/>
                  <a:pt x="198" y="460"/>
                  <a:pt x="198" y="460"/>
                </a:cubicBezTo>
                <a:cubicBezTo>
                  <a:pt x="191" y="460"/>
                  <a:pt x="191" y="460"/>
                  <a:pt x="191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9" y="545"/>
                  <a:pt x="92" y="545"/>
                </a:cubicBezTo>
                <a:cubicBezTo>
                  <a:pt x="85" y="545"/>
                  <a:pt x="78" y="545"/>
                  <a:pt x="78" y="538"/>
                </a:cubicBezTo>
                <a:cubicBezTo>
                  <a:pt x="71" y="538"/>
                  <a:pt x="71" y="538"/>
                  <a:pt x="71" y="538"/>
                </a:cubicBezTo>
                <a:lnTo>
                  <a:pt x="71" y="531"/>
                </a:lnTo>
                <a:cubicBezTo>
                  <a:pt x="71" y="523"/>
                  <a:pt x="71" y="523"/>
                  <a:pt x="71" y="523"/>
                </a:cubicBezTo>
                <a:lnTo>
                  <a:pt x="64" y="523"/>
                </a:lnTo>
                <a:lnTo>
                  <a:pt x="64" y="516"/>
                </a:lnTo>
                <a:cubicBezTo>
                  <a:pt x="64" y="460"/>
                  <a:pt x="64" y="460"/>
                  <a:pt x="64" y="460"/>
                </a:cubicBezTo>
                <a:cubicBezTo>
                  <a:pt x="29" y="460"/>
                  <a:pt x="29" y="460"/>
                  <a:pt x="29" y="460"/>
                </a:cubicBezTo>
                <a:cubicBezTo>
                  <a:pt x="15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15" y="0"/>
                  <a:pt x="29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94" y="0"/>
                  <a:pt x="601" y="8"/>
                  <a:pt x="601" y="29"/>
                </a:cubicBezTo>
                <a:cubicBezTo>
                  <a:pt x="601" y="432"/>
                  <a:pt x="601" y="432"/>
                  <a:pt x="601" y="432"/>
                </a:cubicBezTo>
                <a:cubicBezTo>
                  <a:pt x="601" y="446"/>
                  <a:pt x="594" y="460"/>
                  <a:pt x="573" y="460"/>
                </a:cubicBezTo>
                <a:close/>
                <a:moveTo>
                  <a:pt x="544" y="57"/>
                </a:moveTo>
                <a:lnTo>
                  <a:pt x="544" y="57"/>
                </a:lnTo>
                <a:cubicBezTo>
                  <a:pt x="57" y="57"/>
                  <a:pt x="57" y="57"/>
                  <a:pt x="57" y="57"/>
                </a:cubicBezTo>
                <a:cubicBezTo>
                  <a:pt x="57" y="403"/>
                  <a:pt x="57" y="403"/>
                  <a:pt x="57" y="403"/>
                </a:cubicBezTo>
                <a:cubicBezTo>
                  <a:pt x="92" y="403"/>
                  <a:pt x="92" y="403"/>
                  <a:pt x="92" y="403"/>
                </a:cubicBezTo>
                <a:cubicBezTo>
                  <a:pt x="120" y="403"/>
                  <a:pt x="120" y="403"/>
                  <a:pt x="120" y="403"/>
                </a:cubicBezTo>
                <a:cubicBezTo>
                  <a:pt x="120" y="446"/>
                  <a:pt x="120" y="446"/>
                  <a:pt x="120" y="446"/>
                </a:cubicBezTo>
                <a:cubicBezTo>
                  <a:pt x="170" y="403"/>
                  <a:pt x="170" y="403"/>
                  <a:pt x="170" y="403"/>
                </a:cubicBezTo>
                <a:cubicBezTo>
                  <a:pt x="248" y="403"/>
                  <a:pt x="248" y="403"/>
                  <a:pt x="248" y="403"/>
                </a:cubicBezTo>
                <a:cubicBezTo>
                  <a:pt x="544" y="403"/>
                  <a:pt x="544" y="403"/>
                  <a:pt x="544" y="403"/>
                </a:cubicBezTo>
                <a:lnTo>
                  <a:pt x="544" y="57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7" name="Freeform 142">
            <a:extLst>
              <a:ext uri="{FF2B5EF4-FFF2-40B4-BE49-F238E27FC236}">
                <a16:creationId xmlns:a16="http://schemas.microsoft.com/office/drawing/2014/main" id="{C1CC17CB-6035-4708-9750-FA95C49E2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275" y="1825106"/>
            <a:ext cx="217488" cy="214312"/>
          </a:xfrm>
          <a:custGeom>
            <a:avLst/>
            <a:gdLst>
              <a:gd name="T0" fmla="*/ 69173101 w 602"/>
              <a:gd name="T1" fmla="*/ 31266138 h 595"/>
              <a:gd name="T2" fmla="*/ 69173101 w 602"/>
              <a:gd name="T3" fmla="*/ 31266138 h 595"/>
              <a:gd name="T4" fmla="*/ 74785156 w 602"/>
              <a:gd name="T5" fmla="*/ 41255955 h 595"/>
              <a:gd name="T6" fmla="*/ 59123497 w 602"/>
              <a:gd name="T7" fmla="*/ 34898995 h 595"/>
              <a:gd name="T8" fmla="*/ 53511442 w 602"/>
              <a:gd name="T9" fmla="*/ 35807029 h 595"/>
              <a:gd name="T10" fmla="*/ 31323690 w 602"/>
              <a:gd name="T11" fmla="*/ 17514151 h 595"/>
              <a:gd name="T12" fmla="*/ 53511442 w 602"/>
              <a:gd name="T13" fmla="*/ 0 h 595"/>
              <a:gd name="T14" fmla="*/ 78439820 w 602"/>
              <a:gd name="T15" fmla="*/ 17514151 h 595"/>
              <a:gd name="T16" fmla="*/ 69173101 w 602"/>
              <a:gd name="T17" fmla="*/ 31266138 h 595"/>
              <a:gd name="T18" fmla="*/ 26755721 w 602"/>
              <a:gd name="T19" fmla="*/ 19330580 h 595"/>
              <a:gd name="T20" fmla="*/ 26755721 w 602"/>
              <a:gd name="T21" fmla="*/ 19330580 h 595"/>
              <a:gd name="T22" fmla="*/ 51684110 w 602"/>
              <a:gd name="T23" fmla="*/ 40347921 h 595"/>
              <a:gd name="T24" fmla="*/ 57165745 w 602"/>
              <a:gd name="T25" fmla="*/ 39439526 h 595"/>
              <a:gd name="T26" fmla="*/ 57165745 w 602"/>
              <a:gd name="T27" fmla="*/ 39439526 h 595"/>
              <a:gd name="T28" fmla="*/ 57165745 w 602"/>
              <a:gd name="T29" fmla="*/ 39439526 h 595"/>
              <a:gd name="T30" fmla="*/ 70086767 w 602"/>
              <a:gd name="T31" fmla="*/ 45018119 h 595"/>
              <a:gd name="T32" fmla="*/ 36935745 w 602"/>
              <a:gd name="T33" fmla="*/ 66035466 h 595"/>
              <a:gd name="T34" fmla="*/ 29496358 w 602"/>
              <a:gd name="T35" fmla="*/ 64219037 h 595"/>
              <a:gd name="T36" fmla="*/ 4698391 w 602"/>
              <a:gd name="T37" fmla="*/ 74338522 h 595"/>
              <a:gd name="T38" fmla="*/ 12921028 w 602"/>
              <a:gd name="T39" fmla="*/ 59678506 h 595"/>
              <a:gd name="T40" fmla="*/ 0 w 602"/>
              <a:gd name="T41" fmla="*/ 38531492 h 595"/>
              <a:gd name="T42" fmla="*/ 28582692 w 602"/>
              <a:gd name="T43" fmla="*/ 11935558 h 595"/>
              <a:gd name="T44" fmla="*/ 26755721 w 602"/>
              <a:gd name="T45" fmla="*/ 19330580 h 59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602"/>
              <a:gd name="T70" fmla="*/ 0 h 595"/>
              <a:gd name="T71" fmla="*/ 602 w 602"/>
              <a:gd name="T72" fmla="*/ 595 h 595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602" h="595">
                <a:moveTo>
                  <a:pt x="530" y="241"/>
                </a:moveTo>
                <a:lnTo>
                  <a:pt x="530" y="241"/>
                </a:lnTo>
                <a:cubicBezTo>
                  <a:pt x="523" y="248"/>
                  <a:pt x="523" y="290"/>
                  <a:pt x="573" y="318"/>
                </a:cubicBezTo>
                <a:cubicBezTo>
                  <a:pt x="573" y="318"/>
                  <a:pt x="502" y="332"/>
                  <a:pt x="453" y="269"/>
                </a:cubicBezTo>
                <a:cubicBezTo>
                  <a:pt x="438" y="269"/>
                  <a:pt x="424" y="276"/>
                  <a:pt x="410" y="276"/>
                </a:cubicBezTo>
                <a:cubicBezTo>
                  <a:pt x="304" y="276"/>
                  <a:pt x="240" y="212"/>
                  <a:pt x="240" y="135"/>
                </a:cubicBezTo>
                <a:cubicBezTo>
                  <a:pt x="240" y="64"/>
                  <a:pt x="304" y="0"/>
                  <a:pt x="410" y="0"/>
                </a:cubicBezTo>
                <a:cubicBezTo>
                  <a:pt x="516" y="0"/>
                  <a:pt x="601" y="64"/>
                  <a:pt x="601" y="135"/>
                </a:cubicBezTo>
                <a:cubicBezTo>
                  <a:pt x="601" y="177"/>
                  <a:pt x="573" y="219"/>
                  <a:pt x="530" y="241"/>
                </a:cubicBezTo>
                <a:close/>
                <a:moveTo>
                  <a:pt x="205" y="149"/>
                </a:moveTo>
                <a:lnTo>
                  <a:pt x="205" y="149"/>
                </a:lnTo>
                <a:cubicBezTo>
                  <a:pt x="212" y="233"/>
                  <a:pt x="283" y="304"/>
                  <a:pt x="396" y="311"/>
                </a:cubicBezTo>
                <a:cubicBezTo>
                  <a:pt x="410" y="311"/>
                  <a:pt x="424" y="311"/>
                  <a:pt x="438" y="304"/>
                </a:cubicBezTo>
                <a:cubicBezTo>
                  <a:pt x="474" y="339"/>
                  <a:pt x="516" y="347"/>
                  <a:pt x="537" y="347"/>
                </a:cubicBezTo>
                <a:cubicBezTo>
                  <a:pt x="516" y="439"/>
                  <a:pt x="424" y="509"/>
                  <a:pt x="283" y="509"/>
                </a:cubicBezTo>
                <a:cubicBezTo>
                  <a:pt x="269" y="509"/>
                  <a:pt x="248" y="502"/>
                  <a:pt x="226" y="495"/>
                </a:cubicBezTo>
                <a:cubicBezTo>
                  <a:pt x="156" y="594"/>
                  <a:pt x="36" y="573"/>
                  <a:pt x="36" y="573"/>
                </a:cubicBezTo>
                <a:cubicBezTo>
                  <a:pt x="120" y="537"/>
                  <a:pt x="120" y="467"/>
                  <a:pt x="99" y="460"/>
                </a:cubicBezTo>
                <a:cubicBezTo>
                  <a:pt x="36" y="424"/>
                  <a:pt x="0" y="361"/>
                  <a:pt x="0" y="297"/>
                </a:cubicBezTo>
                <a:cubicBezTo>
                  <a:pt x="0" y="198"/>
                  <a:pt x="92" y="113"/>
                  <a:pt x="219" y="92"/>
                </a:cubicBezTo>
                <a:cubicBezTo>
                  <a:pt x="212" y="113"/>
                  <a:pt x="205" y="128"/>
                  <a:pt x="205" y="149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8" name="Freeform 143">
            <a:extLst>
              <a:ext uri="{FF2B5EF4-FFF2-40B4-BE49-F238E27FC236}">
                <a16:creationId xmlns:a16="http://schemas.microsoft.com/office/drawing/2014/main" id="{A751E9BA-6A41-4563-846C-E0A56E4DA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275" y="1836218"/>
            <a:ext cx="219075" cy="201613"/>
          </a:xfrm>
          <a:custGeom>
            <a:avLst/>
            <a:gdLst>
              <a:gd name="T0" fmla="*/ 41149402 w 609"/>
              <a:gd name="T1" fmla="*/ 59707019 h 559"/>
              <a:gd name="T2" fmla="*/ 41149402 w 609"/>
              <a:gd name="T3" fmla="*/ 59707019 h 559"/>
              <a:gd name="T4" fmla="*/ 32867723 w 609"/>
              <a:gd name="T5" fmla="*/ 58796695 h 559"/>
              <a:gd name="T6" fmla="*/ 5564288 w 609"/>
              <a:gd name="T7" fmla="*/ 69853306 h 559"/>
              <a:gd name="T8" fmla="*/ 15528064 w 609"/>
              <a:gd name="T9" fmla="*/ 53333310 h 559"/>
              <a:gd name="T10" fmla="*/ 0 w 609"/>
              <a:gd name="T11" fmla="*/ 30308671 h 559"/>
              <a:gd name="T12" fmla="*/ 41149402 w 609"/>
              <a:gd name="T13" fmla="*/ 0 h 559"/>
              <a:gd name="T14" fmla="*/ 78675255 w 609"/>
              <a:gd name="T15" fmla="*/ 30308671 h 559"/>
              <a:gd name="T16" fmla="*/ 41149402 w 609"/>
              <a:gd name="T17" fmla="*/ 59707019 h 559"/>
              <a:gd name="T18" fmla="*/ 21092351 w 609"/>
              <a:gd name="T19" fmla="*/ 22894071 h 559"/>
              <a:gd name="T20" fmla="*/ 21092351 w 609"/>
              <a:gd name="T21" fmla="*/ 22894071 h 559"/>
              <a:gd name="T22" fmla="*/ 13716469 w 609"/>
              <a:gd name="T23" fmla="*/ 30308671 h 559"/>
              <a:gd name="T24" fmla="*/ 21092351 w 609"/>
              <a:gd name="T25" fmla="*/ 37593426 h 559"/>
              <a:gd name="T26" fmla="*/ 28338736 w 609"/>
              <a:gd name="T27" fmla="*/ 30308671 h 559"/>
              <a:gd name="T28" fmla="*/ 21092351 w 609"/>
              <a:gd name="T29" fmla="*/ 22894071 h 559"/>
              <a:gd name="T30" fmla="*/ 39337808 w 609"/>
              <a:gd name="T31" fmla="*/ 22894071 h 559"/>
              <a:gd name="T32" fmla="*/ 39337808 w 609"/>
              <a:gd name="T33" fmla="*/ 22894071 h 559"/>
              <a:gd name="T34" fmla="*/ 31961926 w 609"/>
              <a:gd name="T35" fmla="*/ 30308671 h 559"/>
              <a:gd name="T36" fmla="*/ 39337808 w 609"/>
              <a:gd name="T37" fmla="*/ 37593426 h 559"/>
              <a:gd name="T38" fmla="*/ 46713330 w 609"/>
              <a:gd name="T39" fmla="*/ 30308671 h 559"/>
              <a:gd name="T40" fmla="*/ 39337808 w 609"/>
              <a:gd name="T41" fmla="*/ 22894071 h 559"/>
              <a:gd name="T42" fmla="*/ 57583270 w 609"/>
              <a:gd name="T43" fmla="*/ 22894071 h 559"/>
              <a:gd name="T44" fmla="*/ 57583270 w 609"/>
              <a:gd name="T45" fmla="*/ 22894071 h 559"/>
              <a:gd name="T46" fmla="*/ 50336531 w 609"/>
              <a:gd name="T47" fmla="*/ 30308671 h 559"/>
              <a:gd name="T48" fmla="*/ 57583270 w 609"/>
              <a:gd name="T49" fmla="*/ 37593426 h 559"/>
              <a:gd name="T50" fmla="*/ 64958792 w 609"/>
              <a:gd name="T51" fmla="*/ 30308671 h 559"/>
              <a:gd name="T52" fmla="*/ 57583270 w 609"/>
              <a:gd name="T53" fmla="*/ 22894071 h 55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609"/>
              <a:gd name="T82" fmla="*/ 0 h 559"/>
              <a:gd name="T83" fmla="*/ 609 w 609"/>
              <a:gd name="T84" fmla="*/ 559 h 55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609" h="559">
                <a:moveTo>
                  <a:pt x="318" y="459"/>
                </a:moveTo>
                <a:lnTo>
                  <a:pt x="318" y="459"/>
                </a:lnTo>
                <a:cubicBezTo>
                  <a:pt x="297" y="459"/>
                  <a:pt x="276" y="452"/>
                  <a:pt x="254" y="452"/>
                </a:cubicBezTo>
                <a:cubicBezTo>
                  <a:pt x="177" y="558"/>
                  <a:pt x="43" y="537"/>
                  <a:pt x="43" y="537"/>
                </a:cubicBezTo>
                <a:cubicBezTo>
                  <a:pt x="134" y="494"/>
                  <a:pt x="134" y="417"/>
                  <a:pt x="120" y="410"/>
                </a:cubicBezTo>
                <a:cubicBezTo>
                  <a:pt x="43" y="367"/>
                  <a:pt x="0" y="303"/>
                  <a:pt x="0" y="233"/>
                </a:cubicBezTo>
                <a:cubicBezTo>
                  <a:pt x="0" y="106"/>
                  <a:pt x="141" y="0"/>
                  <a:pt x="318" y="0"/>
                </a:cubicBezTo>
                <a:cubicBezTo>
                  <a:pt x="495" y="0"/>
                  <a:pt x="608" y="106"/>
                  <a:pt x="608" y="233"/>
                </a:cubicBezTo>
                <a:cubicBezTo>
                  <a:pt x="608" y="360"/>
                  <a:pt x="495" y="459"/>
                  <a:pt x="318" y="459"/>
                </a:cubicBezTo>
                <a:close/>
                <a:moveTo>
                  <a:pt x="163" y="176"/>
                </a:moveTo>
                <a:lnTo>
                  <a:pt x="163" y="176"/>
                </a:lnTo>
                <a:cubicBezTo>
                  <a:pt x="134" y="176"/>
                  <a:pt x="106" y="204"/>
                  <a:pt x="106" y="233"/>
                </a:cubicBezTo>
                <a:cubicBezTo>
                  <a:pt x="106" y="268"/>
                  <a:pt x="134" y="289"/>
                  <a:pt x="163" y="289"/>
                </a:cubicBezTo>
                <a:cubicBezTo>
                  <a:pt x="191" y="289"/>
                  <a:pt x="219" y="268"/>
                  <a:pt x="219" y="233"/>
                </a:cubicBezTo>
                <a:cubicBezTo>
                  <a:pt x="219" y="204"/>
                  <a:pt x="191" y="176"/>
                  <a:pt x="163" y="176"/>
                </a:cubicBezTo>
                <a:close/>
                <a:moveTo>
                  <a:pt x="304" y="176"/>
                </a:moveTo>
                <a:lnTo>
                  <a:pt x="304" y="176"/>
                </a:lnTo>
                <a:cubicBezTo>
                  <a:pt x="276" y="176"/>
                  <a:pt x="247" y="204"/>
                  <a:pt x="247" y="233"/>
                </a:cubicBezTo>
                <a:cubicBezTo>
                  <a:pt x="247" y="268"/>
                  <a:pt x="276" y="289"/>
                  <a:pt x="304" y="289"/>
                </a:cubicBezTo>
                <a:cubicBezTo>
                  <a:pt x="332" y="289"/>
                  <a:pt x="361" y="268"/>
                  <a:pt x="361" y="233"/>
                </a:cubicBezTo>
                <a:cubicBezTo>
                  <a:pt x="361" y="204"/>
                  <a:pt x="332" y="176"/>
                  <a:pt x="304" y="176"/>
                </a:cubicBezTo>
                <a:close/>
                <a:moveTo>
                  <a:pt x="445" y="176"/>
                </a:moveTo>
                <a:lnTo>
                  <a:pt x="445" y="176"/>
                </a:lnTo>
                <a:cubicBezTo>
                  <a:pt x="417" y="176"/>
                  <a:pt x="389" y="204"/>
                  <a:pt x="389" y="233"/>
                </a:cubicBezTo>
                <a:cubicBezTo>
                  <a:pt x="389" y="268"/>
                  <a:pt x="417" y="289"/>
                  <a:pt x="445" y="289"/>
                </a:cubicBezTo>
                <a:cubicBezTo>
                  <a:pt x="474" y="289"/>
                  <a:pt x="502" y="268"/>
                  <a:pt x="502" y="233"/>
                </a:cubicBezTo>
                <a:cubicBezTo>
                  <a:pt x="502" y="204"/>
                  <a:pt x="474" y="176"/>
                  <a:pt x="445" y="176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9" name="Freeform 144">
            <a:extLst>
              <a:ext uri="{FF2B5EF4-FFF2-40B4-BE49-F238E27FC236}">
                <a16:creationId xmlns:a16="http://schemas.microsoft.com/office/drawing/2014/main" id="{F967577A-8ABE-427B-94A5-6130BE440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1836218"/>
            <a:ext cx="217487" cy="201613"/>
          </a:xfrm>
          <a:custGeom>
            <a:avLst/>
            <a:gdLst>
              <a:gd name="T0" fmla="*/ 41503523 w 602"/>
              <a:gd name="T1" fmla="*/ 0 h 559"/>
              <a:gd name="T2" fmla="*/ 41503523 w 602"/>
              <a:gd name="T3" fmla="*/ 0 h 559"/>
              <a:gd name="T4" fmla="*/ 78439098 w 602"/>
              <a:gd name="T5" fmla="*/ 30308671 h 559"/>
              <a:gd name="T6" fmla="*/ 41503523 w 602"/>
              <a:gd name="T7" fmla="*/ 59707019 h 559"/>
              <a:gd name="T8" fmla="*/ 33150508 w 602"/>
              <a:gd name="T9" fmla="*/ 58796695 h 559"/>
              <a:gd name="T10" fmla="*/ 5481611 w 602"/>
              <a:gd name="T11" fmla="*/ 69853306 h 559"/>
              <a:gd name="T12" fmla="*/ 14747930 w 602"/>
              <a:gd name="T13" fmla="*/ 53333310 h 559"/>
              <a:gd name="T14" fmla="*/ 0 w 602"/>
              <a:gd name="T15" fmla="*/ 30308671 h 559"/>
              <a:gd name="T16" fmla="*/ 41503523 w 602"/>
              <a:gd name="T17" fmla="*/ 0 h 55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02"/>
              <a:gd name="T28" fmla="*/ 0 h 559"/>
              <a:gd name="T29" fmla="*/ 602 w 602"/>
              <a:gd name="T30" fmla="*/ 559 h 55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02" h="559">
                <a:moveTo>
                  <a:pt x="318" y="0"/>
                </a:moveTo>
                <a:lnTo>
                  <a:pt x="318" y="0"/>
                </a:lnTo>
                <a:cubicBezTo>
                  <a:pt x="495" y="0"/>
                  <a:pt x="601" y="106"/>
                  <a:pt x="601" y="233"/>
                </a:cubicBezTo>
                <a:cubicBezTo>
                  <a:pt x="601" y="360"/>
                  <a:pt x="495" y="459"/>
                  <a:pt x="318" y="459"/>
                </a:cubicBezTo>
                <a:cubicBezTo>
                  <a:pt x="297" y="459"/>
                  <a:pt x="276" y="452"/>
                  <a:pt x="254" y="452"/>
                </a:cubicBezTo>
                <a:cubicBezTo>
                  <a:pt x="170" y="558"/>
                  <a:pt x="42" y="537"/>
                  <a:pt x="42" y="537"/>
                </a:cubicBezTo>
                <a:cubicBezTo>
                  <a:pt x="134" y="494"/>
                  <a:pt x="134" y="417"/>
                  <a:pt x="113" y="410"/>
                </a:cubicBezTo>
                <a:cubicBezTo>
                  <a:pt x="42" y="367"/>
                  <a:pt x="0" y="303"/>
                  <a:pt x="0" y="233"/>
                </a:cubicBezTo>
                <a:cubicBezTo>
                  <a:pt x="0" y="106"/>
                  <a:pt x="141" y="0"/>
                  <a:pt x="318" y="0"/>
                </a:cubicBezTo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0" name="Freeform 145">
            <a:extLst>
              <a:ext uri="{FF2B5EF4-FFF2-40B4-BE49-F238E27FC236}">
                <a16:creationId xmlns:a16="http://schemas.microsoft.com/office/drawing/2014/main" id="{05432F33-68EE-4CDC-9657-E8A81DEE8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1448868"/>
            <a:ext cx="214313" cy="193675"/>
          </a:xfrm>
          <a:custGeom>
            <a:avLst/>
            <a:gdLst>
              <a:gd name="T0" fmla="*/ 73298640 w 595"/>
              <a:gd name="T1" fmla="*/ 21202540 h 537"/>
              <a:gd name="T2" fmla="*/ 73298640 w 595"/>
              <a:gd name="T3" fmla="*/ 21202540 h 537"/>
              <a:gd name="T4" fmla="*/ 38530231 w 595"/>
              <a:gd name="T5" fmla="*/ 7414470 h 537"/>
              <a:gd name="T6" fmla="*/ 4540554 w 595"/>
              <a:gd name="T7" fmla="*/ 21202540 h 537"/>
              <a:gd name="T8" fmla="*/ 0 w 595"/>
              <a:gd name="T9" fmla="*/ 15609049 h 537"/>
              <a:gd name="T10" fmla="*/ 38530231 w 595"/>
              <a:gd name="T11" fmla="*/ 0 h 537"/>
              <a:gd name="T12" fmla="*/ 77060822 w 595"/>
              <a:gd name="T13" fmla="*/ 15609049 h 537"/>
              <a:gd name="T14" fmla="*/ 73298640 w 595"/>
              <a:gd name="T15" fmla="*/ 21202540 h 537"/>
              <a:gd name="T16" fmla="*/ 38530231 w 595"/>
              <a:gd name="T17" fmla="*/ 18470894 h 537"/>
              <a:gd name="T18" fmla="*/ 38530231 w 595"/>
              <a:gd name="T19" fmla="*/ 18470894 h 537"/>
              <a:gd name="T20" fmla="*/ 66033613 w 595"/>
              <a:gd name="T21" fmla="*/ 30307791 h 537"/>
              <a:gd name="T22" fmla="*/ 61493060 w 595"/>
              <a:gd name="T23" fmla="*/ 35900920 h 537"/>
              <a:gd name="T24" fmla="*/ 38530231 w 595"/>
              <a:gd name="T25" fmla="*/ 25755168 h 537"/>
              <a:gd name="T26" fmla="*/ 16475806 w 595"/>
              <a:gd name="T27" fmla="*/ 35900920 h 537"/>
              <a:gd name="T28" fmla="*/ 11935254 w 595"/>
              <a:gd name="T29" fmla="*/ 30307791 h 537"/>
              <a:gd name="T30" fmla="*/ 38530231 w 595"/>
              <a:gd name="T31" fmla="*/ 18470894 h 537"/>
              <a:gd name="T32" fmla="*/ 38530231 w 595"/>
              <a:gd name="T33" fmla="*/ 36811589 h 537"/>
              <a:gd name="T34" fmla="*/ 38530231 w 595"/>
              <a:gd name="T35" fmla="*/ 36811589 h 537"/>
              <a:gd name="T36" fmla="*/ 55006403 w 595"/>
              <a:gd name="T37" fmla="*/ 44876328 h 537"/>
              <a:gd name="T38" fmla="*/ 50465851 w 595"/>
              <a:gd name="T39" fmla="*/ 50469468 h 537"/>
              <a:gd name="T40" fmla="*/ 38530231 w 595"/>
              <a:gd name="T41" fmla="*/ 43965659 h 537"/>
              <a:gd name="T42" fmla="*/ 26594983 w 595"/>
              <a:gd name="T43" fmla="*/ 50469468 h 537"/>
              <a:gd name="T44" fmla="*/ 22962464 w 595"/>
              <a:gd name="T45" fmla="*/ 44876328 h 537"/>
              <a:gd name="T46" fmla="*/ 38530231 w 595"/>
              <a:gd name="T47" fmla="*/ 36811589 h 537"/>
              <a:gd name="T48" fmla="*/ 38530231 w 595"/>
              <a:gd name="T49" fmla="*/ 55022452 h 537"/>
              <a:gd name="T50" fmla="*/ 38530231 w 595"/>
              <a:gd name="T51" fmla="*/ 55022452 h 537"/>
              <a:gd name="T52" fmla="*/ 45795259 w 595"/>
              <a:gd name="T53" fmla="*/ 62436558 h 537"/>
              <a:gd name="T54" fmla="*/ 38530231 w 595"/>
              <a:gd name="T55" fmla="*/ 69720827 h 537"/>
              <a:gd name="T56" fmla="*/ 31135535 w 595"/>
              <a:gd name="T57" fmla="*/ 62436558 h 537"/>
              <a:gd name="T58" fmla="*/ 38530231 w 595"/>
              <a:gd name="T59" fmla="*/ 55022452 h 537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595"/>
              <a:gd name="T91" fmla="*/ 0 h 537"/>
              <a:gd name="T92" fmla="*/ 595 w 595"/>
              <a:gd name="T93" fmla="*/ 537 h 537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595" h="537">
                <a:moveTo>
                  <a:pt x="565" y="163"/>
                </a:moveTo>
                <a:lnTo>
                  <a:pt x="565" y="163"/>
                </a:lnTo>
                <a:cubicBezTo>
                  <a:pt x="495" y="99"/>
                  <a:pt x="403" y="57"/>
                  <a:pt x="297" y="57"/>
                </a:cubicBezTo>
                <a:cubicBezTo>
                  <a:pt x="198" y="57"/>
                  <a:pt x="106" y="99"/>
                  <a:pt x="35" y="163"/>
                </a:cubicBezTo>
                <a:cubicBezTo>
                  <a:pt x="0" y="120"/>
                  <a:pt x="0" y="120"/>
                  <a:pt x="0" y="120"/>
                </a:cubicBezTo>
                <a:cubicBezTo>
                  <a:pt x="78" y="43"/>
                  <a:pt x="184" y="0"/>
                  <a:pt x="297" y="0"/>
                </a:cubicBezTo>
                <a:cubicBezTo>
                  <a:pt x="417" y="0"/>
                  <a:pt x="523" y="43"/>
                  <a:pt x="594" y="120"/>
                </a:cubicBezTo>
                <a:lnTo>
                  <a:pt x="565" y="163"/>
                </a:lnTo>
                <a:close/>
                <a:moveTo>
                  <a:pt x="297" y="142"/>
                </a:moveTo>
                <a:lnTo>
                  <a:pt x="297" y="142"/>
                </a:lnTo>
                <a:cubicBezTo>
                  <a:pt x="382" y="142"/>
                  <a:pt x="459" y="177"/>
                  <a:pt x="509" y="233"/>
                </a:cubicBezTo>
                <a:cubicBezTo>
                  <a:pt x="474" y="276"/>
                  <a:pt x="474" y="276"/>
                  <a:pt x="474" y="276"/>
                </a:cubicBezTo>
                <a:cubicBezTo>
                  <a:pt x="431" y="226"/>
                  <a:pt x="368" y="198"/>
                  <a:pt x="297" y="198"/>
                </a:cubicBezTo>
                <a:cubicBezTo>
                  <a:pt x="226" y="198"/>
                  <a:pt x="170" y="226"/>
                  <a:pt x="127" y="276"/>
                </a:cubicBezTo>
                <a:cubicBezTo>
                  <a:pt x="92" y="233"/>
                  <a:pt x="92" y="233"/>
                  <a:pt x="92" y="233"/>
                </a:cubicBezTo>
                <a:cubicBezTo>
                  <a:pt x="141" y="177"/>
                  <a:pt x="219" y="142"/>
                  <a:pt x="297" y="142"/>
                </a:cubicBezTo>
                <a:close/>
                <a:moveTo>
                  <a:pt x="297" y="283"/>
                </a:moveTo>
                <a:lnTo>
                  <a:pt x="297" y="283"/>
                </a:lnTo>
                <a:cubicBezTo>
                  <a:pt x="346" y="283"/>
                  <a:pt x="396" y="310"/>
                  <a:pt x="424" y="345"/>
                </a:cubicBezTo>
                <a:cubicBezTo>
                  <a:pt x="389" y="388"/>
                  <a:pt x="389" y="388"/>
                  <a:pt x="389" y="388"/>
                </a:cubicBezTo>
                <a:cubicBezTo>
                  <a:pt x="368" y="360"/>
                  <a:pt x="339" y="338"/>
                  <a:pt x="297" y="338"/>
                </a:cubicBezTo>
                <a:cubicBezTo>
                  <a:pt x="262" y="338"/>
                  <a:pt x="226" y="360"/>
                  <a:pt x="205" y="388"/>
                </a:cubicBezTo>
                <a:cubicBezTo>
                  <a:pt x="177" y="345"/>
                  <a:pt x="177" y="345"/>
                  <a:pt x="177" y="345"/>
                </a:cubicBezTo>
                <a:cubicBezTo>
                  <a:pt x="205" y="310"/>
                  <a:pt x="248" y="283"/>
                  <a:pt x="297" y="283"/>
                </a:cubicBezTo>
                <a:close/>
                <a:moveTo>
                  <a:pt x="297" y="423"/>
                </a:moveTo>
                <a:lnTo>
                  <a:pt x="297" y="423"/>
                </a:lnTo>
                <a:cubicBezTo>
                  <a:pt x="332" y="423"/>
                  <a:pt x="353" y="452"/>
                  <a:pt x="353" y="480"/>
                </a:cubicBezTo>
                <a:cubicBezTo>
                  <a:pt x="353" y="508"/>
                  <a:pt x="332" y="536"/>
                  <a:pt x="297" y="536"/>
                </a:cubicBezTo>
                <a:cubicBezTo>
                  <a:pt x="269" y="536"/>
                  <a:pt x="240" y="508"/>
                  <a:pt x="240" y="480"/>
                </a:cubicBezTo>
                <a:cubicBezTo>
                  <a:pt x="240" y="452"/>
                  <a:pt x="269" y="423"/>
                  <a:pt x="297" y="42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1" name="Freeform 146">
            <a:extLst>
              <a:ext uri="{FF2B5EF4-FFF2-40B4-BE49-F238E27FC236}">
                <a16:creationId xmlns:a16="http://schemas.microsoft.com/office/drawing/2014/main" id="{92A60A41-C689-4120-BE47-8359B8E3D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0" y="1499668"/>
            <a:ext cx="152400" cy="142875"/>
          </a:xfrm>
          <a:custGeom>
            <a:avLst/>
            <a:gdLst>
              <a:gd name="T0" fmla="*/ 27259164 w 425"/>
              <a:gd name="T1" fmla="*/ 0 h 395"/>
              <a:gd name="T2" fmla="*/ 27259164 w 425"/>
              <a:gd name="T3" fmla="*/ 0 h 395"/>
              <a:gd name="T4" fmla="*/ 54517969 w 425"/>
              <a:gd name="T5" fmla="*/ 11906011 h 395"/>
              <a:gd name="T6" fmla="*/ 49889313 w 425"/>
              <a:gd name="T7" fmla="*/ 17531667 h 395"/>
              <a:gd name="T8" fmla="*/ 27259164 w 425"/>
              <a:gd name="T9" fmla="*/ 7326775 h 395"/>
              <a:gd name="T10" fmla="*/ 4500282 w 425"/>
              <a:gd name="T11" fmla="*/ 17531667 h 395"/>
              <a:gd name="T12" fmla="*/ 0 w 425"/>
              <a:gd name="T13" fmla="*/ 11906011 h 395"/>
              <a:gd name="T14" fmla="*/ 27259164 w 425"/>
              <a:gd name="T15" fmla="*/ 0 h 395"/>
              <a:gd name="T16" fmla="*/ 27259164 w 425"/>
              <a:gd name="T17" fmla="*/ 18447514 h 395"/>
              <a:gd name="T18" fmla="*/ 27259164 w 425"/>
              <a:gd name="T19" fmla="*/ 18447514 h 395"/>
              <a:gd name="T20" fmla="*/ 42688853 w 425"/>
              <a:gd name="T21" fmla="*/ 26559200 h 395"/>
              <a:gd name="T22" fmla="*/ 39088628 w 425"/>
              <a:gd name="T23" fmla="*/ 32184856 h 395"/>
              <a:gd name="T24" fmla="*/ 27259164 w 425"/>
              <a:gd name="T25" fmla="*/ 25643353 h 395"/>
              <a:gd name="T26" fmla="*/ 15429694 w 425"/>
              <a:gd name="T27" fmla="*/ 32184856 h 395"/>
              <a:gd name="T28" fmla="*/ 11829469 w 425"/>
              <a:gd name="T29" fmla="*/ 26559200 h 395"/>
              <a:gd name="T30" fmla="*/ 27259164 w 425"/>
              <a:gd name="T31" fmla="*/ 18447514 h 395"/>
              <a:gd name="T32" fmla="*/ 27259164 w 425"/>
              <a:gd name="T33" fmla="*/ 36764089 h 395"/>
              <a:gd name="T34" fmla="*/ 27259164 w 425"/>
              <a:gd name="T35" fmla="*/ 36764089 h 395"/>
              <a:gd name="T36" fmla="*/ 34459614 w 425"/>
              <a:gd name="T37" fmla="*/ 44221800 h 395"/>
              <a:gd name="T38" fmla="*/ 27259164 w 425"/>
              <a:gd name="T39" fmla="*/ 51548222 h 395"/>
              <a:gd name="T40" fmla="*/ 19929975 w 425"/>
              <a:gd name="T41" fmla="*/ 44221800 h 395"/>
              <a:gd name="T42" fmla="*/ 27259164 w 425"/>
              <a:gd name="T43" fmla="*/ 36764089 h 39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425"/>
              <a:gd name="T67" fmla="*/ 0 h 395"/>
              <a:gd name="T68" fmla="*/ 425 w 425"/>
              <a:gd name="T69" fmla="*/ 395 h 395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425" h="395">
                <a:moveTo>
                  <a:pt x="212" y="0"/>
                </a:moveTo>
                <a:lnTo>
                  <a:pt x="212" y="0"/>
                </a:lnTo>
                <a:cubicBezTo>
                  <a:pt x="297" y="0"/>
                  <a:pt x="367" y="35"/>
                  <a:pt x="424" y="91"/>
                </a:cubicBezTo>
                <a:cubicBezTo>
                  <a:pt x="388" y="134"/>
                  <a:pt x="388" y="134"/>
                  <a:pt x="388" y="134"/>
                </a:cubicBezTo>
                <a:cubicBezTo>
                  <a:pt x="346" y="84"/>
                  <a:pt x="283" y="56"/>
                  <a:pt x="212" y="56"/>
                </a:cubicBezTo>
                <a:cubicBezTo>
                  <a:pt x="141" y="56"/>
                  <a:pt x="77" y="84"/>
                  <a:pt x="35" y="134"/>
                </a:cubicBezTo>
                <a:cubicBezTo>
                  <a:pt x="0" y="91"/>
                  <a:pt x="0" y="91"/>
                  <a:pt x="0" y="91"/>
                </a:cubicBezTo>
                <a:cubicBezTo>
                  <a:pt x="56" y="35"/>
                  <a:pt x="127" y="0"/>
                  <a:pt x="212" y="0"/>
                </a:cubicBezTo>
                <a:close/>
                <a:moveTo>
                  <a:pt x="212" y="141"/>
                </a:moveTo>
                <a:lnTo>
                  <a:pt x="212" y="141"/>
                </a:lnTo>
                <a:cubicBezTo>
                  <a:pt x="261" y="141"/>
                  <a:pt x="304" y="168"/>
                  <a:pt x="332" y="203"/>
                </a:cubicBezTo>
                <a:cubicBezTo>
                  <a:pt x="304" y="246"/>
                  <a:pt x="304" y="246"/>
                  <a:pt x="304" y="246"/>
                </a:cubicBezTo>
                <a:cubicBezTo>
                  <a:pt x="283" y="218"/>
                  <a:pt x="247" y="196"/>
                  <a:pt x="212" y="196"/>
                </a:cubicBezTo>
                <a:cubicBezTo>
                  <a:pt x="177" y="196"/>
                  <a:pt x="141" y="218"/>
                  <a:pt x="120" y="246"/>
                </a:cubicBezTo>
                <a:cubicBezTo>
                  <a:pt x="92" y="203"/>
                  <a:pt x="92" y="203"/>
                  <a:pt x="92" y="203"/>
                </a:cubicBezTo>
                <a:cubicBezTo>
                  <a:pt x="120" y="168"/>
                  <a:pt x="162" y="141"/>
                  <a:pt x="212" y="141"/>
                </a:cubicBezTo>
                <a:close/>
                <a:moveTo>
                  <a:pt x="212" y="281"/>
                </a:moveTo>
                <a:lnTo>
                  <a:pt x="212" y="281"/>
                </a:lnTo>
                <a:cubicBezTo>
                  <a:pt x="240" y="281"/>
                  <a:pt x="268" y="310"/>
                  <a:pt x="268" y="338"/>
                </a:cubicBezTo>
                <a:cubicBezTo>
                  <a:pt x="268" y="366"/>
                  <a:pt x="240" y="394"/>
                  <a:pt x="212" y="394"/>
                </a:cubicBezTo>
                <a:cubicBezTo>
                  <a:pt x="184" y="394"/>
                  <a:pt x="155" y="366"/>
                  <a:pt x="155" y="338"/>
                </a:cubicBezTo>
                <a:cubicBezTo>
                  <a:pt x="155" y="310"/>
                  <a:pt x="184" y="281"/>
                  <a:pt x="212" y="281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2" name="Freeform 147">
            <a:extLst>
              <a:ext uri="{FF2B5EF4-FFF2-40B4-BE49-F238E27FC236}">
                <a16:creationId xmlns:a16="http://schemas.microsoft.com/office/drawing/2014/main" id="{D3E3369F-7D5F-4084-BD09-F40CFC978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838" y="1550468"/>
            <a:ext cx="88900" cy="92075"/>
          </a:xfrm>
          <a:custGeom>
            <a:avLst/>
            <a:gdLst>
              <a:gd name="T0" fmla="*/ 16315472 w 249"/>
              <a:gd name="T1" fmla="*/ 0 h 254"/>
              <a:gd name="T2" fmla="*/ 16315472 w 249"/>
              <a:gd name="T3" fmla="*/ 0 h 254"/>
              <a:gd name="T4" fmla="*/ 31611272 w 249"/>
              <a:gd name="T5" fmla="*/ 8147188 h 254"/>
              <a:gd name="T6" fmla="*/ 28042420 w 249"/>
              <a:gd name="T7" fmla="*/ 13797840 h 254"/>
              <a:gd name="T8" fmla="*/ 16315472 w 249"/>
              <a:gd name="T9" fmla="*/ 7227526 h 254"/>
              <a:gd name="T10" fmla="*/ 4588883 w 249"/>
              <a:gd name="T11" fmla="*/ 13797840 h 254"/>
              <a:gd name="T12" fmla="*/ 0 w 249"/>
              <a:gd name="T13" fmla="*/ 8147188 h 254"/>
              <a:gd name="T14" fmla="*/ 16315472 w 249"/>
              <a:gd name="T15" fmla="*/ 0 h 254"/>
              <a:gd name="T16" fmla="*/ 16315472 w 249"/>
              <a:gd name="T17" fmla="*/ 18396876 h 254"/>
              <a:gd name="T18" fmla="*/ 16315472 w 249"/>
              <a:gd name="T19" fmla="*/ 18396876 h 254"/>
              <a:gd name="T20" fmla="*/ 23453539 w 249"/>
              <a:gd name="T21" fmla="*/ 25887218 h 254"/>
              <a:gd name="T22" fmla="*/ 16315472 w 249"/>
              <a:gd name="T23" fmla="*/ 33245966 h 254"/>
              <a:gd name="T24" fmla="*/ 9049949 w 249"/>
              <a:gd name="T25" fmla="*/ 25887218 h 254"/>
              <a:gd name="T26" fmla="*/ 16315472 w 249"/>
              <a:gd name="T27" fmla="*/ 18396876 h 25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49"/>
              <a:gd name="T43" fmla="*/ 0 h 254"/>
              <a:gd name="T44" fmla="*/ 249 w 249"/>
              <a:gd name="T45" fmla="*/ 254 h 25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49" h="254">
                <a:moveTo>
                  <a:pt x="128" y="0"/>
                </a:moveTo>
                <a:lnTo>
                  <a:pt x="128" y="0"/>
                </a:lnTo>
                <a:cubicBezTo>
                  <a:pt x="177" y="0"/>
                  <a:pt x="220" y="27"/>
                  <a:pt x="248" y="62"/>
                </a:cubicBezTo>
                <a:cubicBezTo>
                  <a:pt x="220" y="105"/>
                  <a:pt x="220" y="105"/>
                  <a:pt x="220" y="105"/>
                </a:cubicBezTo>
                <a:cubicBezTo>
                  <a:pt x="198" y="77"/>
                  <a:pt x="163" y="55"/>
                  <a:pt x="128" y="55"/>
                </a:cubicBezTo>
                <a:cubicBezTo>
                  <a:pt x="85" y="55"/>
                  <a:pt x="57" y="77"/>
                  <a:pt x="36" y="105"/>
                </a:cubicBezTo>
                <a:cubicBezTo>
                  <a:pt x="0" y="62"/>
                  <a:pt x="0" y="62"/>
                  <a:pt x="0" y="62"/>
                </a:cubicBezTo>
                <a:cubicBezTo>
                  <a:pt x="29" y="27"/>
                  <a:pt x="78" y="0"/>
                  <a:pt x="128" y="0"/>
                </a:cubicBezTo>
                <a:close/>
                <a:moveTo>
                  <a:pt x="128" y="140"/>
                </a:moveTo>
                <a:lnTo>
                  <a:pt x="128" y="140"/>
                </a:lnTo>
                <a:cubicBezTo>
                  <a:pt x="156" y="140"/>
                  <a:pt x="184" y="169"/>
                  <a:pt x="184" y="197"/>
                </a:cubicBezTo>
                <a:cubicBezTo>
                  <a:pt x="184" y="225"/>
                  <a:pt x="156" y="253"/>
                  <a:pt x="128" y="253"/>
                </a:cubicBezTo>
                <a:cubicBezTo>
                  <a:pt x="93" y="253"/>
                  <a:pt x="71" y="225"/>
                  <a:pt x="71" y="197"/>
                </a:cubicBezTo>
                <a:cubicBezTo>
                  <a:pt x="71" y="169"/>
                  <a:pt x="93" y="140"/>
                  <a:pt x="128" y="1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" name="Freeform 148">
            <a:extLst>
              <a:ext uri="{FF2B5EF4-FFF2-40B4-BE49-F238E27FC236}">
                <a16:creationId xmlns:a16="http://schemas.microsoft.com/office/drawing/2014/main" id="{8F61C6B9-01A4-4EAA-9B3C-C342F11BE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0" y="1485381"/>
            <a:ext cx="219075" cy="127000"/>
          </a:xfrm>
          <a:custGeom>
            <a:avLst/>
            <a:gdLst>
              <a:gd name="T0" fmla="*/ 78804655 w 608"/>
              <a:gd name="T1" fmla="*/ 22781071 h 354"/>
              <a:gd name="T2" fmla="*/ 78804655 w 608"/>
              <a:gd name="T3" fmla="*/ 23681915 h 354"/>
              <a:gd name="T4" fmla="*/ 78804655 w 608"/>
              <a:gd name="T5" fmla="*/ 23681915 h 354"/>
              <a:gd name="T6" fmla="*/ 77895927 w 608"/>
              <a:gd name="T7" fmla="*/ 25355158 h 354"/>
              <a:gd name="T8" fmla="*/ 58681472 w 608"/>
              <a:gd name="T9" fmla="*/ 39899164 h 354"/>
              <a:gd name="T10" fmla="*/ 32067102 w 608"/>
              <a:gd name="T11" fmla="*/ 44532510 h 354"/>
              <a:gd name="T12" fmla="*/ 21031918 w 608"/>
              <a:gd name="T13" fmla="*/ 40800003 h 354"/>
              <a:gd name="T14" fmla="*/ 39467366 w 608"/>
              <a:gd name="T15" fmla="*/ 37196289 h 354"/>
              <a:gd name="T16" fmla="*/ 54137469 w 608"/>
              <a:gd name="T17" fmla="*/ 19177358 h 354"/>
              <a:gd name="T18" fmla="*/ 69716650 w 608"/>
              <a:gd name="T19" fmla="*/ 12741976 h 354"/>
              <a:gd name="T20" fmla="*/ 78804655 w 608"/>
              <a:gd name="T21" fmla="*/ 22781071 h 354"/>
              <a:gd name="T22" fmla="*/ 39467366 w 608"/>
              <a:gd name="T23" fmla="*/ 29860069 h 354"/>
              <a:gd name="T24" fmla="*/ 46737554 w 608"/>
              <a:gd name="T25" fmla="*/ 23681915 h 354"/>
              <a:gd name="T26" fmla="*/ 71534107 w 608"/>
              <a:gd name="T27" fmla="*/ 3732509 h 354"/>
              <a:gd name="T28" fmla="*/ 8178920 w 608"/>
              <a:gd name="T29" fmla="*/ 45433349 h 354"/>
              <a:gd name="T30" fmla="*/ 8178920 w 608"/>
              <a:gd name="T31" fmla="*/ 45433349 h 354"/>
              <a:gd name="T32" fmla="*/ 5452733 w 608"/>
              <a:gd name="T33" fmla="*/ 43502878 h 354"/>
              <a:gd name="T34" fmla="*/ 6361463 w 608"/>
              <a:gd name="T35" fmla="*/ 41700841 h 354"/>
              <a:gd name="T36" fmla="*/ 69716650 w 608"/>
              <a:gd name="T37" fmla="*/ 900839 h 354"/>
              <a:gd name="T38" fmla="*/ 70625378 w 608"/>
              <a:gd name="T39" fmla="*/ 900839 h 354"/>
              <a:gd name="T40" fmla="*/ 71534107 w 608"/>
              <a:gd name="T41" fmla="*/ 3732509 h 354"/>
              <a:gd name="T42" fmla="*/ 39467366 w 608"/>
              <a:gd name="T43" fmla="*/ 15444851 h 354"/>
              <a:gd name="T44" fmla="*/ 32067102 w 608"/>
              <a:gd name="T45" fmla="*/ 21880233 h 354"/>
              <a:gd name="T46" fmla="*/ 48555022 w 608"/>
              <a:gd name="T47" fmla="*/ 10939937 h 354"/>
              <a:gd name="T48" fmla="*/ 39467366 w 608"/>
              <a:gd name="T49" fmla="*/ 8237062 h 354"/>
              <a:gd name="T50" fmla="*/ 25705642 w 608"/>
              <a:gd name="T51" fmla="*/ 26255997 h 354"/>
              <a:gd name="T52" fmla="*/ 11943912 w 608"/>
              <a:gd name="T53" fmla="*/ 34493415 h 354"/>
              <a:gd name="T54" fmla="*/ 1817458 w 608"/>
              <a:gd name="T55" fmla="*/ 25355158 h 354"/>
              <a:gd name="T56" fmla="*/ 3635276 w 608"/>
              <a:gd name="T57" fmla="*/ 18276519 h 354"/>
              <a:gd name="T58" fmla="*/ 32975830 w 608"/>
              <a:gd name="T59" fmla="*/ 900839 h 354"/>
              <a:gd name="T60" fmla="*/ 57772743 w 608"/>
              <a:gd name="T61" fmla="*/ 5534545 h 354"/>
              <a:gd name="T62" fmla="*/ 48555022 w 608"/>
              <a:gd name="T63" fmla="*/ 10939937 h 35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08"/>
              <a:gd name="T97" fmla="*/ 0 h 354"/>
              <a:gd name="T98" fmla="*/ 608 w 608"/>
              <a:gd name="T99" fmla="*/ 354 h 354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cubicBezTo>
                  <a:pt x="607" y="190"/>
                  <a:pt x="607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501" y="289"/>
                  <a:pt x="452" y="310"/>
                </a:cubicBezTo>
                <a:cubicBezTo>
                  <a:pt x="424" y="331"/>
                  <a:pt x="388" y="338"/>
                  <a:pt x="360" y="346"/>
                </a:cubicBezTo>
                <a:cubicBezTo>
                  <a:pt x="318" y="353"/>
                  <a:pt x="283" y="353"/>
                  <a:pt x="247" y="346"/>
                </a:cubicBezTo>
                <a:cubicBezTo>
                  <a:pt x="219" y="338"/>
                  <a:pt x="190" y="331"/>
                  <a:pt x="162" y="317"/>
                </a:cubicBezTo>
                <a:cubicBezTo>
                  <a:pt x="240" y="268"/>
                  <a:pt x="240" y="268"/>
                  <a:pt x="240" y="268"/>
                </a:cubicBezTo>
                <a:cubicBezTo>
                  <a:pt x="261" y="282"/>
                  <a:pt x="283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63"/>
                  <a:pt x="417" y="156"/>
                  <a:pt x="417" y="149"/>
                </a:cubicBezTo>
                <a:cubicBezTo>
                  <a:pt x="516" y="85"/>
                  <a:pt x="516" y="85"/>
                  <a:pt x="516" y="85"/>
                </a:cubicBezTo>
                <a:cubicBezTo>
                  <a:pt x="523" y="92"/>
                  <a:pt x="530" y="92"/>
                  <a:pt x="537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7" y="170"/>
                  <a:pt x="607" y="170"/>
                  <a:pt x="607" y="177"/>
                </a:cubicBezTo>
                <a:close/>
                <a:moveTo>
                  <a:pt x="304" y="232"/>
                </a:moveTo>
                <a:lnTo>
                  <a:pt x="304" y="232"/>
                </a:lnTo>
                <a:lnTo>
                  <a:pt x="297" y="232"/>
                </a:lnTo>
                <a:cubicBezTo>
                  <a:pt x="360" y="184"/>
                  <a:pt x="360" y="184"/>
                  <a:pt x="360" y="184"/>
                </a:cubicBezTo>
                <a:cubicBezTo>
                  <a:pt x="353" y="211"/>
                  <a:pt x="332" y="232"/>
                  <a:pt x="304" y="232"/>
                </a:cubicBezTo>
                <a:close/>
                <a:moveTo>
                  <a:pt x="551" y="29"/>
                </a:moveTo>
                <a:lnTo>
                  <a:pt x="551" y="29"/>
                </a:lnTo>
                <a:cubicBezTo>
                  <a:pt x="63" y="353"/>
                  <a:pt x="63" y="353"/>
                  <a:pt x="63" y="353"/>
                </a:cubicBezTo>
                <a:lnTo>
                  <a:pt x="56" y="353"/>
                </a:lnTo>
                <a:cubicBezTo>
                  <a:pt x="49" y="353"/>
                  <a:pt x="42" y="346"/>
                  <a:pt x="42" y="338"/>
                </a:cubicBezTo>
                <a:cubicBezTo>
                  <a:pt x="42" y="331"/>
                  <a:pt x="42" y="331"/>
                  <a:pt x="49" y="324"/>
                </a:cubicBezTo>
                <a:cubicBezTo>
                  <a:pt x="537" y="7"/>
                  <a:pt x="537" y="7"/>
                  <a:pt x="537" y="7"/>
                </a:cubicBezTo>
                <a:cubicBezTo>
                  <a:pt x="544" y="7"/>
                  <a:pt x="544" y="7"/>
                  <a:pt x="544" y="7"/>
                </a:cubicBezTo>
                <a:cubicBezTo>
                  <a:pt x="551" y="7"/>
                  <a:pt x="558" y="14"/>
                  <a:pt x="558" y="21"/>
                </a:cubicBezTo>
                <a:cubicBezTo>
                  <a:pt x="558" y="21"/>
                  <a:pt x="558" y="29"/>
                  <a:pt x="551" y="29"/>
                </a:cubicBezTo>
                <a:close/>
                <a:moveTo>
                  <a:pt x="304" y="120"/>
                </a:moveTo>
                <a:lnTo>
                  <a:pt x="304" y="120"/>
                </a:lnTo>
                <a:cubicBezTo>
                  <a:pt x="311" y="120"/>
                  <a:pt x="318" y="120"/>
                  <a:pt x="325" y="120"/>
                </a:cubicBezTo>
                <a:cubicBezTo>
                  <a:pt x="247" y="170"/>
                  <a:pt x="247" y="170"/>
                  <a:pt x="247" y="170"/>
                </a:cubicBezTo>
                <a:cubicBezTo>
                  <a:pt x="254" y="142"/>
                  <a:pt x="275" y="120"/>
                  <a:pt x="304" y="120"/>
                </a:cubicBezTo>
                <a:close/>
                <a:moveTo>
                  <a:pt x="374" y="85"/>
                </a:moveTo>
                <a:lnTo>
                  <a:pt x="374" y="85"/>
                </a:lnTo>
                <a:cubicBezTo>
                  <a:pt x="353" y="71"/>
                  <a:pt x="332" y="64"/>
                  <a:pt x="304" y="64"/>
                </a:cubicBezTo>
                <a:cubicBezTo>
                  <a:pt x="240" y="64"/>
                  <a:pt x="190" y="113"/>
                  <a:pt x="190" y="177"/>
                </a:cubicBezTo>
                <a:cubicBezTo>
                  <a:pt x="190" y="184"/>
                  <a:pt x="198" y="190"/>
                  <a:pt x="198" y="204"/>
                </a:cubicBezTo>
                <a:cubicBezTo>
                  <a:pt x="99" y="268"/>
                  <a:pt x="99" y="268"/>
                  <a:pt x="99" y="268"/>
                </a:cubicBezTo>
                <a:cubicBezTo>
                  <a:pt x="92" y="268"/>
                  <a:pt x="92" y="268"/>
                  <a:pt x="92" y="268"/>
                </a:cubicBezTo>
                <a:cubicBezTo>
                  <a:pt x="85" y="268"/>
                  <a:pt x="85" y="261"/>
                  <a:pt x="77" y="261"/>
                </a:cubicBezTo>
                <a:cubicBezTo>
                  <a:pt x="56" y="239"/>
                  <a:pt x="28" y="218"/>
                  <a:pt x="14" y="197"/>
                </a:cubicBezTo>
                <a:cubicBezTo>
                  <a:pt x="0" y="184"/>
                  <a:pt x="0" y="170"/>
                  <a:pt x="14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70" y="106"/>
                  <a:pt x="113" y="71"/>
                  <a:pt x="162" y="43"/>
                </a:cubicBezTo>
                <a:cubicBezTo>
                  <a:pt x="190" y="29"/>
                  <a:pt x="219" y="14"/>
                  <a:pt x="254" y="7"/>
                </a:cubicBezTo>
                <a:cubicBezTo>
                  <a:pt x="290" y="0"/>
                  <a:pt x="325" y="0"/>
                  <a:pt x="367" y="14"/>
                </a:cubicBezTo>
                <a:cubicBezTo>
                  <a:pt x="396" y="14"/>
                  <a:pt x="417" y="29"/>
                  <a:pt x="445" y="43"/>
                </a:cubicBezTo>
                <a:cubicBezTo>
                  <a:pt x="438" y="43"/>
                  <a:pt x="438" y="43"/>
                  <a:pt x="438" y="43"/>
                </a:cubicBezTo>
                <a:lnTo>
                  <a:pt x="374" y="8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4" name="Freeform 149">
            <a:extLst>
              <a:ext uri="{FF2B5EF4-FFF2-40B4-BE49-F238E27FC236}">
                <a16:creationId xmlns:a16="http://schemas.microsoft.com/office/drawing/2014/main" id="{550343E7-4516-4551-ACD7-C747498A1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485381"/>
            <a:ext cx="219075" cy="127000"/>
          </a:xfrm>
          <a:custGeom>
            <a:avLst/>
            <a:gdLst>
              <a:gd name="T0" fmla="*/ 78804655 w 608"/>
              <a:gd name="T1" fmla="*/ 22781071 h 354"/>
              <a:gd name="T2" fmla="*/ 78804655 w 608"/>
              <a:gd name="T3" fmla="*/ 22781071 h 354"/>
              <a:gd name="T4" fmla="*/ 78804655 w 608"/>
              <a:gd name="T5" fmla="*/ 23681915 h 354"/>
              <a:gd name="T6" fmla="*/ 78804655 w 608"/>
              <a:gd name="T7" fmla="*/ 23681915 h 354"/>
              <a:gd name="T8" fmla="*/ 78804655 w 608"/>
              <a:gd name="T9" fmla="*/ 23681915 h 354"/>
              <a:gd name="T10" fmla="*/ 78804655 w 608"/>
              <a:gd name="T11" fmla="*/ 23681915 h 354"/>
              <a:gd name="T12" fmla="*/ 78804655 w 608"/>
              <a:gd name="T13" fmla="*/ 23681915 h 354"/>
              <a:gd name="T14" fmla="*/ 77895927 w 608"/>
              <a:gd name="T15" fmla="*/ 25355158 h 354"/>
              <a:gd name="T16" fmla="*/ 75169381 w 608"/>
              <a:gd name="T17" fmla="*/ 28058033 h 354"/>
              <a:gd name="T18" fmla="*/ 58681472 w 608"/>
              <a:gd name="T19" fmla="*/ 39899164 h 354"/>
              <a:gd name="T20" fmla="*/ 45828825 w 608"/>
              <a:gd name="T21" fmla="*/ 44532510 h 354"/>
              <a:gd name="T22" fmla="*/ 32067102 w 608"/>
              <a:gd name="T23" fmla="*/ 44532510 h 354"/>
              <a:gd name="T24" fmla="*/ 9088008 w 608"/>
              <a:gd name="T25" fmla="*/ 33592576 h 354"/>
              <a:gd name="T26" fmla="*/ 908729 w 608"/>
              <a:gd name="T27" fmla="*/ 25355158 h 354"/>
              <a:gd name="T28" fmla="*/ 908729 w 608"/>
              <a:gd name="T29" fmla="*/ 20979035 h 354"/>
              <a:gd name="T30" fmla="*/ 3635276 w 608"/>
              <a:gd name="T31" fmla="*/ 18276519 h 354"/>
              <a:gd name="T32" fmla="*/ 20123189 w 608"/>
              <a:gd name="T33" fmla="*/ 5534545 h 354"/>
              <a:gd name="T34" fmla="*/ 32975830 w 608"/>
              <a:gd name="T35" fmla="*/ 900839 h 354"/>
              <a:gd name="T36" fmla="*/ 46737554 w 608"/>
              <a:gd name="T37" fmla="*/ 1802037 h 354"/>
              <a:gd name="T38" fmla="*/ 68807921 w 608"/>
              <a:gd name="T39" fmla="*/ 12741976 h 354"/>
              <a:gd name="T40" fmla="*/ 77895927 w 608"/>
              <a:gd name="T41" fmla="*/ 20979035 h 354"/>
              <a:gd name="T42" fmla="*/ 78804655 w 608"/>
              <a:gd name="T43" fmla="*/ 22781071 h 354"/>
              <a:gd name="T44" fmla="*/ 39467366 w 608"/>
              <a:gd name="T45" fmla="*/ 8237062 h 354"/>
              <a:gd name="T46" fmla="*/ 39467366 w 608"/>
              <a:gd name="T47" fmla="*/ 8237062 h 354"/>
              <a:gd name="T48" fmla="*/ 24666837 w 608"/>
              <a:gd name="T49" fmla="*/ 22781071 h 354"/>
              <a:gd name="T50" fmla="*/ 39467366 w 608"/>
              <a:gd name="T51" fmla="*/ 37196289 h 354"/>
              <a:gd name="T52" fmla="*/ 54137469 w 608"/>
              <a:gd name="T53" fmla="*/ 22781071 h 354"/>
              <a:gd name="T54" fmla="*/ 39467366 w 608"/>
              <a:gd name="T55" fmla="*/ 8237062 h 354"/>
              <a:gd name="T56" fmla="*/ 39467366 w 608"/>
              <a:gd name="T57" fmla="*/ 29860069 h 354"/>
              <a:gd name="T58" fmla="*/ 39467366 w 608"/>
              <a:gd name="T59" fmla="*/ 29860069 h 354"/>
              <a:gd name="T60" fmla="*/ 32067102 w 608"/>
              <a:gd name="T61" fmla="*/ 22781071 h 354"/>
              <a:gd name="T62" fmla="*/ 39467366 w 608"/>
              <a:gd name="T63" fmla="*/ 15444851 h 354"/>
              <a:gd name="T64" fmla="*/ 46737554 w 608"/>
              <a:gd name="T65" fmla="*/ 22781071 h 354"/>
              <a:gd name="T66" fmla="*/ 39467366 w 608"/>
              <a:gd name="T67" fmla="*/ 29860069 h 3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08"/>
              <a:gd name="T103" fmla="*/ 0 h 354"/>
              <a:gd name="T104" fmla="*/ 608 w 608"/>
              <a:gd name="T105" fmla="*/ 354 h 354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5" name="Freeform 150">
            <a:extLst>
              <a:ext uri="{FF2B5EF4-FFF2-40B4-BE49-F238E27FC236}">
                <a16:creationId xmlns:a16="http://schemas.microsoft.com/office/drawing/2014/main" id="{DAE2BF45-6637-41A9-A816-2C64B0A60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513" y="1448868"/>
            <a:ext cx="215900" cy="203200"/>
          </a:xfrm>
          <a:custGeom>
            <a:avLst/>
            <a:gdLst>
              <a:gd name="T0" fmla="*/ 63747974 w 601"/>
              <a:gd name="T1" fmla="*/ 72822060 h 566"/>
              <a:gd name="T2" fmla="*/ 63747974 w 601"/>
              <a:gd name="T3" fmla="*/ 72822060 h 566"/>
              <a:gd name="T4" fmla="*/ 60134794 w 601"/>
              <a:gd name="T5" fmla="*/ 69084403 h 566"/>
              <a:gd name="T6" fmla="*/ 72910249 w 601"/>
              <a:gd name="T7" fmla="*/ 36475473 h 566"/>
              <a:gd name="T8" fmla="*/ 60134794 w 601"/>
              <a:gd name="T9" fmla="*/ 3608774 h 566"/>
              <a:gd name="T10" fmla="*/ 63747974 w 601"/>
              <a:gd name="T11" fmla="*/ 0 h 566"/>
              <a:gd name="T12" fmla="*/ 77426904 w 601"/>
              <a:gd name="T13" fmla="*/ 36475473 h 566"/>
              <a:gd name="T14" fmla="*/ 63747974 w 601"/>
              <a:gd name="T15" fmla="*/ 72822060 h 566"/>
              <a:gd name="T16" fmla="*/ 54715024 w 601"/>
              <a:gd name="T17" fmla="*/ 62768691 h 566"/>
              <a:gd name="T18" fmla="*/ 54715024 w 601"/>
              <a:gd name="T19" fmla="*/ 62768691 h 566"/>
              <a:gd name="T20" fmla="*/ 50972519 w 601"/>
              <a:gd name="T21" fmla="*/ 59159918 h 566"/>
              <a:gd name="T22" fmla="*/ 59231678 w 601"/>
              <a:gd name="T23" fmla="*/ 36475473 h 566"/>
              <a:gd name="T24" fmla="*/ 50972519 w 601"/>
              <a:gd name="T25" fmla="*/ 13662148 h 566"/>
              <a:gd name="T26" fmla="*/ 54715024 w 601"/>
              <a:gd name="T27" fmla="*/ 10053372 h 566"/>
              <a:gd name="T28" fmla="*/ 64651449 w 601"/>
              <a:gd name="T29" fmla="*/ 36475473 h 566"/>
              <a:gd name="T30" fmla="*/ 54715024 w 601"/>
              <a:gd name="T31" fmla="*/ 62768691 h 566"/>
              <a:gd name="T32" fmla="*/ 44649622 w 601"/>
              <a:gd name="T33" fmla="*/ 53617515 h 566"/>
              <a:gd name="T34" fmla="*/ 44649622 w 601"/>
              <a:gd name="T35" fmla="*/ 53617515 h 566"/>
              <a:gd name="T36" fmla="*/ 41036082 w 601"/>
              <a:gd name="T37" fmla="*/ 50008742 h 566"/>
              <a:gd name="T38" fmla="*/ 46456212 w 601"/>
              <a:gd name="T39" fmla="*/ 36475473 h 566"/>
              <a:gd name="T40" fmla="*/ 41036082 w 601"/>
              <a:gd name="T41" fmla="*/ 22813324 h 566"/>
              <a:gd name="T42" fmla="*/ 44649622 w 601"/>
              <a:gd name="T43" fmla="*/ 19204551 h 566"/>
              <a:gd name="T44" fmla="*/ 50972519 w 601"/>
              <a:gd name="T45" fmla="*/ 36475473 h 566"/>
              <a:gd name="T46" fmla="*/ 44649622 w 601"/>
              <a:gd name="T47" fmla="*/ 53617515 h 566"/>
              <a:gd name="T48" fmla="*/ 30067577 w 601"/>
              <a:gd name="T49" fmla="*/ 55422260 h 566"/>
              <a:gd name="T50" fmla="*/ 30067577 w 601"/>
              <a:gd name="T51" fmla="*/ 55422260 h 566"/>
              <a:gd name="T52" fmla="*/ 28260627 w 601"/>
              <a:gd name="T53" fmla="*/ 55422260 h 566"/>
              <a:gd name="T54" fmla="*/ 28260627 w 601"/>
              <a:gd name="T55" fmla="*/ 55422260 h 566"/>
              <a:gd name="T56" fmla="*/ 15485526 w 601"/>
              <a:gd name="T57" fmla="*/ 46399957 h 566"/>
              <a:gd name="T58" fmla="*/ 3613182 w 601"/>
              <a:gd name="T59" fmla="*/ 46399957 h 566"/>
              <a:gd name="T60" fmla="*/ 0 w 601"/>
              <a:gd name="T61" fmla="*/ 42662300 h 566"/>
              <a:gd name="T62" fmla="*/ 0 w 601"/>
              <a:gd name="T63" fmla="*/ 30030876 h 566"/>
              <a:gd name="T64" fmla="*/ 3613182 w 601"/>
              <a:gd name="T65" fmla="*/ 26422103 h 566"/>
              <a:gd name="T66" fmla="*/ 3613182 w 601"/>
              <a:gd name="T67" fmla="*/ 26422103 h 566"/>
              <a:gd name="T68" fmla="*/ 15485526 w 601"/>
              <a:gd name="T69" fmla="*/ 26422103 h 566"/>
              <a:gd name="T70" fmla="*/ 28260627 w 601"/>
              <a:gd name="T71" fmla="*/ 16497613 h 566"/>
              <a:gd name="T72" fmla="*/ 28260627 w 601"/>
              <a:gd name="T73" fmla="*/ 16497613 h 566"/>
              <a:gd name="T74" fmla="*/ 30067577 w 601"/>
              <a:gd name="T75" fmla="*/ 15466535 h 566"/>
              <a:gd name="T76" fmla="*/ 33680757 w 601"/>
              <a:gd name="T77" fmla="*/ 19204551 h 566"/>
              <a:gd name="T78" fmla="*/ 33680757 w 601"/>
              <a:gd name="T79" fmla="*/ 30030876 h 566"/>
              <a:gd name="T80" fmla="*/ 33680757 w 601"/>
              <a:gd name="T81" fmla="*/ 39053168 h 566"/>
              <a:gd name="T82" fmla="*/ 33680757 w 601"/>
              <a:gd name="T83" fmla="*/ 42662300 h 566"/>
              <a:gd name="T84" fmla="*/ 33680757 w 601"/>
              <a:gd name="T85" fmla="*/ 46399957 h 566"/>
              <a:gd name="T86" fmla="*/ 33680757 w 601"/>
              <a:gd name="T87" fmla="*/ 51813128 h 566"/>
              <a:gd name="T88" fmla="*/ 30067577 w 601"/>
              <a:gd name="T89" fmla="*/ 55422260 h 56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601"/>
              <a:gd name="T136" fmla="*/ 0 h 566"/>
              <a:gd name="T137" fmla="*/ 601 w 601"/>
              <a:gd name="T138" fmla="*/ 566 h 56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601" h="566">
                <a:moveTo>
                  <a:pt x="494" y="565"/>
                </a:moveTo>
                <a:lnTo>
                  <a:pt x="494" y="565"/>
                </a:lnTo>
                <a:cubicBezTo>
                  <a:pt x="466" y="536"/>
                  <a:pt x="466" y="536"/>
                  <a:pt x="466" y="536"/>
                </a:cubicBezTo>
                <a:cubicBezTo>
                  <a:pt x="530" y="466"/>
                  <a:pt x="565" y="381"/>
                  <a:pt x="565" y="283"/>
                </a:cubicBezTo>
                <a:cubicBezTo>
                  <a:pt x="565" y="184"/>
                  <a:pt x="530" y="99"/>
                  <a:pt x="466" y="28"/>
                </a:cubicBezTo>
                <a:cubicBezTo>
                  <a:pt x="494" y="0"/>
                  <a:pt x="494" y="0"/>
                  <a:pt x="494" y="0"/>
                </a:cubicBezTo>
                <a:cubicBezTo>
                  <a:pt x="565" y="78"/>
                  <a:pt x="600" y="177"/>
                  <a:pt x="600" y="283"/>
                </a:cubicBezTo>
                <a:cubicBezTo>
                  <a:pt x="600" y="388"/>
                  <a:pt x="565" y="487"/>
                  <a:pt x="494" y="565"/>
                </a:cubicBezTo>
                <a:close/>
                <a:moveTo>
                  <a:pt x="424" y="487"/>
                </a:moveTo>
                <a:lnTo>
                  <a:pt x="424" y="487"/>
                </a:lnTo>
                <a:cubicBezTo>
                  <a:pt x="395" y="459"/>
                  <a:pt x="395" y="459"/>
                  <a:pt x="395" y="459"/>
                </a:cubicBezTo>
                <a:cubicBezTo>
                  <a:pt x="438" y="416"/>
                  <a:pt x="459" y="353"/>
                  <a:pt x="459" y="283"/>
                </a:cubicBezTo>
                <a:cubicBezTo>
                  <a:pt x="459" y="212"/>
                  <a:pt x="438" y="149"/>
                  <a:pt x="395" y="106"/>
                </a:cubicBezTo>
                <a:cubicBezTo>
                  <a:pt x="424" y="78"/>
                  <a:pt x="424" y="78"/>
                  <a:pt x="424" y="78"/>
                </a:cubicBezTo>
                <a:cubicBezTo>
                  <a:pt x="466" y="135"/>
                  <a:pt x="501" y="205"/>
                  <a:pt x="501" y="283"/>
                </a:cubicBezTo>
                <a:cubicBezTo>
                  <a:pt x="501" y="360"/>
                  <a:pt x="466" y="430"/>
                  <a:pt x="424" y="487"/>
                </a:cubicBezTo>
                <a:close/>
                <a:moveTo>
                  <a:pt x="346" y="416"/>
                </a:moveTo>
                <a:lnTo>
                  <a:pt x="346" y="416"/>
                </a:lnTo>
                <a:cubicBezTo>
                  <a:pt x="318" y="388"/>
                  <a:pt x="318" y="388"/>
                  <a:pt x="318" y="388"/>
                </a:cubicBezTo>
                <a:cubicBezTo>
                  <a:pt x="346" y="360"/>
                  <a:pt x="360" y="324"/>
                  <a:pt x="360" y="283"/>
                </a:cubicBezTo>
                <a:cubicBezTo>
                  <a:pt x="360" y="241"/>
                  <a:pt x="346" y="205"/>
                  <a:pt x="318" y="177"/>
                </a:cubicBezTo>
                <a:cubicBezTo>
                  <a:pt x="346" y="149"/>
                  <a:pt x="346" y="149"/>
                  <a:pt x="346" y="149"/>
                </a:cubicBezTo>
                <a:cubicBezTo>
                  <a:pt x="374" y="184"/>
                  <a:pt x="395" y="233"/>
                  <a:pt x="395" y="283"/>
                </a:cubicBezTo>
                <a:cubicBezTo>
                  <a:pt x="395" y="331"/>
                  <a:pt x="374" y="381"/>
                  <a:pt x="346" y="416"/>
                </a:cubicBezTo>
                <a:close/>
                <a:moveTo>
                  <a:pt x="233" y="430"/>
                </a:moveTo>
                <a:lnTo>
                  <a:pt x="233" y="430"/>
                </a:lnTo>
                <a:cubicBezTo>
                  <a:pt x="226" y="430"/>
                  <a:pt x="226" y="430"/>
                  <a:pt x="219" y="430"/>
                </a:cubicBezTo>
                <a:cubicBezTo>
                  <a:pt x="120" y="360"/>
                  <a:pt x="120" y="360"/>
                  <a:pt x="120" y="360"/>
                </a:cubicBezTo>
                <a:cubicBezTo>
                  <a:pt x="28" y="360"/>
                  <a:pt x="28" y="360"/>
                  <a:pt x="28" y="360"/>
                </a:cubicBezTo>
                <a:cubicBezTo>
                  <a:pt x="14" y="360"/>
                  <a:pt x="0" y="345"/>
                  <a:pt x="0" y="331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219"/>
                  <a:pt x="14" y="205"/>
                  <a:pt x="28" y="205"/>
                </a:cubicBezTo>
                <a:cubicBezTo>
                  <a:pt x="120" y="205"/>
                  <a:pt x="120" y="205"/>
                  <a:pt x="120" y="205"/>
                </a:cubicBezTo>
                <a:cubicBezTo>
                  <a:pt x="219" y="128"/>
                  <a:pt x="219" y="128"/>
                  <a:pt x="219" y="128"/>
                </a:cubicBezTo>
                <a:cubicBezTo>
                  <a:pt x="226" y="128"/>
                  <a:pt x="226" y="120"/>
                  <a:pt x="233" y="120"/>
                </a:cubicBezTo>
                <a:cubicBezTo>
                  <a:pt x="254" y="120"/>
                  <a:pt x="261" y="135"/>
                  <a:pt x="261" y="149"/>
                </a:cubicBezTo>
                <a:cubicBezTo>
                  <a:pt x="261" y="233"/>
                  <a:pt x="261" y="233"/>
                  <a:pt x="261" y="233"/>
                </a:cubicBezTo>
                <a:cubicBezTo>
                  <a:pt x="261" y="303"/>
                  <a:pt x="261" y="303"/>
                  <a:pt x="261" y="303"/>
                </a:cubicBezTo>
                <a:cubicBezTo>
                  <a:pt x="261" y="331"/>
                  <a:pt x="261" y="331"/>
                  <a:pt x="261" y="331"/>
                </a:cubicBezTo>
                <a:cubicBezTo>
                  <a:pt x="261" y="360"/>
                  <a:pt x="261" y="360"/>
                  <a:pt x="261" y="360"/>
                </a:cubicBezTo>
                <a:cubicBezTo>
                  <a:pt x="261" y="402"/>
                  <a:pt x="261" y="402"/>
                  <a:pt x="261" y="402"/>
                </a:cubicBezTo>
                <a:cubicBezTo>
                  <a:pt x="261" y="423"/>
                  <a:pt x="254" y="430"/>
                  <a:pt x="233" y="43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6" name="Freeform 151">
            <a:extLst>
              <a:ext uri="{FF2B5EF4-FFF2-40B4-BE49-F238E27FC236}">
                <a16:creationId xmlns:a16="http://schemas.microsoft.com/office/drawing/2014/main" id="{159035D6-038D-454E-9D17-CA499EA3D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1477443"/>
            <a:ext cx="177800" cy="147638"/>
          </a:xfrm>
          <a:custGeom>
            <a:avLst/>
            <a:gdLst>
              <a:gd name="T0" fmla="*/ 53799056 w 495"/>
              <a:gd name="T1" fmla="*/ 53033737 h 410"/>
              <a:gd name="T2" fmla="*/ 53799056 w 495"/>
              <a:gd name="T3" fmla="*/ 53033737 h 410"/>
              <a:gd name="T4" fmla="*/ 50057714 w 495"/>
              <a:gd name="T5" fmla="*/ 49402923 h 410"/>
              <a:gd name="T6" fmla="*/ 59217824 w 495"/>
              <a:gd name="T7" fmla="*/ 26581685 h 410"/>
              <a:gd name="T8" fmla="*/ 50057714 w 495"/>
              <a:gd name="T9" fmla="*/ 3630815 h 410"/>
              <a:gd name="T10" fmla="*/ 53799056 w 495"/>
              <a:gd name="T11" fmla="*/ 0 h 410"/>
              <a:gd name="T12" fmla="*/ 63733225 w 495"/>
              <a:gd name="T13" fmla="*/ 26581685 h 410"/>
              <a:gd name="T14" fmla="*/ 53799056 w 495"/>
              <a:gd name="T15" fmla="*/ 53033737 h 410"/>
              <a:gd name="T16" fmla="*/ 44638935 w 495"/>
              <a:gd name="T17" fmla="*/ 43827239 h 410"/>
              <a:gd name="T18" fmla="*/ 44638935 w 495"/>
              <a:gd name="T19" fmla="*/ 43827239 h 410"/>
              <a:gd name="T20" fmla="*/ 41026543 w 495"/>
              <a:gd name="T21" fmla="*/ 40196785 h 410"/>
              <a:gd name="T22" fmla="*/ 45541943 w 495"/>
              <a:gd name="T23" fmla="*/ 26581685 h 410"/>
              <a:gd name="T24" fmla="*/ 41026543 w 495"/>
              <a:gd name="T25" fmla="*/ 12836946 h 410"/>
              <a:gd name="T26" fmla="*/ 44638935 w 495"/>
              <a:gd name="T27" fmla="*/ 9206490 h 410"/>
              <a:gd name="T28" fmla="*/ 50960723 w 495"/>
              <a:gd name="T29" fmla="*/ 26581685 h 410"/>
              <a:gd name="T30" fmla="*/ 44638935 w 495"/>
              <a:gd name="T31" fmla="*/ 43827239 h 410"/>
              <a:gd name="T32" fmla="*/ 30060416 w 495"/>
              <a:gd name="T33" fmla="*/ 45642826 h 410"/>
              <a:gd name="T34" fmla="*/ 30060416 w 495"/>
              <a:gd name="T35" fmla="*/ 45642826 h 410"/>
              <a:gd name="T36" fmla="*/ 28254041 w 495"/>
              <a:gd name="T37" fmla="*/ 45642826 h 410"/>
              <a:gd name="T38" fmla="*/ 28254041 w 495"/>
              <a:gd name="T39" fmla="*/ 45642826 h 410"/>
              <a:gd name="T40" fmla="*/ 15481892 w 495"/>
              <a:gd name="T41" fmla="*/ 36565972 h 410"/>
              <a:gd name="T42" fmla="*/ 3612394 w 495"/>
              <a:gd name="T43" fmla="*/ 36565972 h 410"/>
              <a:gd name="T44" fmla="*/ 0 w 495"/>
              <a:gd name="T45" fmla="*/ 32805525 h 410"/>
              <a:gd name="T46" fmla="*/ 0 w 495"/>
              <a:gd name="T47" fmla="*/ 20098213 h 410"/>
              <a:gd name="T48" fmla="*/ 3612394 w 495"/>
              <a:gd name="T49" fmla="*/ 16467759 h 410"/>
              <a:gd name="T50" fmla="*/ 3612394 w 495"/>
              <a:gd name="T51" fmla="*/ 16467759 h 410"/>
              <a:gd name="T52" fmla="*/ 15481892 w 495"/>
              <a:gd name="T53" fmla="*/ 16467759 h 410"/>
              <a:gd name="T54" fmla="*/ 27222082 w 495"/>
              <a:gd name="T55" fmla="*/ 6483470 h 410"/>
              <a:gd name="T56" fmla="*/ 27222082 w 495"/>
              <a:gd name="T57" fmla="*/ 6483470 h 410"/>
              <a:gd name="T58" fmla="*/ 30060416 w 495"/>
              <a:gd name="T59" fmla="*/ 5446042 h 410"/>
              <a:gd name="T60" fmla="*/ 33672809 w 495"/>
              <a:gd name="T61" fmla="*/ 9206490 h 410"/>
              <a:gd name="T62" fmla="*/ 33672809 w 495"/>
              <a:gd name="T63" fmla="*/ 20098213 h 410"/>
              <a:gd name="T64" fmla="*/ 33672809 w 495"/>
              <a:gd name="T65" fmla="*/ 29175072 h 410"/>
              <a:gd name="T66" fmla="*/ 33672809 w 495"/>
              <a:gd name="T67" fmla="*/ 32805525 h 410"/>
              <a:gd name="T68" fmla="*/ 33672809 w 495"/>
              <a:gd name="T69" fmla="*/ 36565972 h 410"/>
              <a:gd name="T70" fmla="*/ 33672809 w 495"/>
              <a:gd name="T71" fmla="*/ 42012012 h 410"/>
              <a:gd name="T72" fmla="*/ 30060416 w 495"/>
              <a:gd name="T73" fmla="*/ 45642826 h 41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95"/>
              <a:gd name="T112" fmla="*/ 0 h 410"/>
              <a:gd name="T113" fmla="*/ 495 w 495"/>
              <a:gd name="T114" fmla="*/ 410 h 41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95" h="410">
                <a:moveTo>
                  <a:pt x="417" y="409"/>
                </a:moveTo>
                <a:lnTo>
                  <a:pt x="417" y="409"/>
                </a:lnTo>
                <a:cubicBezTo>
                  <a:pt x="388" y="381"/>
                  <a:pt x="388" y="381"/>
                  <a:pt x="388" y="381"/>
                </a:cubicBezTo>
                <a:cubicBezTo>
                  <a:pt x="431" y="338"/>
                  <a:pt x="459" y="275"/>
                  <a:pt x="459" y="205"/>
                </a:cubicBezTo>
                <a:cubicBezTo>
                  <a:pt x="459" y="134"/>
                  <a:pt x="431" y="71"/>
                  <a:pt x="388" y="28"/>
                </a:cubicBezTo>
                <a:cubicBezTo>
                  <a:pt x="417" y="0"/>
                  <a:pt x="417" y="0"/>
                  <a:pt x="417" y="0"/>
                </a:cubicBezTo>
                <a:cubicBezTo>
                  <a:pt x="466" y="57"/>
                  <a:pt x="494" y="127"/>
                  <a:pt x="494" y="205"/>
                </a:cubicBezTo>
                <a:cubicBezTo>
                  <a:pt x="494" y="282"/>
                  <a:pt x="466" y="352"/>
                  <a:pt x="417" y="409"/>
                </a:cubicBezTo>
                <a:close/>
                <a:moveTo>
                  <a:pt x="346" y="338"/>
                </a:moveTo>
                <a:lnTo>
                  <a:pt x="346" y="338"/>
                </a:lnTo>
                <a:cubicBezTo>
                  <a:pt x="318" y="310"/>
                  <a:pt x="318" y="310"/>
                  <a:pt x="318" y="310"/>
                </a:cubicBezTo>
                <a:cubicBezTo>
                  <a:pt x="339" y="282"/>
                  <a:pt x="353" y="246"/>
                  <a:pt x="353" y="205"/>
                </a:cubicBezTo>
                <a:cubicBezTo>
                  <a:pt x="353" y="163"/>
                  <a:pt x="339" y="127"/>
                  <a:pt x="318" y="99"/>
                </a:cubicBezTo>
                <a:cubicBezTo>
                  <a:pt x="346" y="71"/>
                  <a:pt x="346" y="71"/>
                  <a:pt x="346" y="71"/>
                </a:cubicBezTo>
                <a:cubicBezTo>
                  <a:pt x="374" y="106"/>
                  <a:pt x="395" y="155"/>
                  <a:pt x="395" y="205"/>
                </a:cubicBezTo>
                <a:cubicBezTo>
                  <a:pt x="395" y="253"/>
                  <a:pt x="374" y="303"/>
                  <a:pt x="346" y="338"/>
                </a:cubicBezTo>
                <a:close/>
                <a:moveTo>
                  <a:pt x="233" y="352"/>
                </a:moveTo>
                <a:lnTo>
                  <a:pt x="233" y="352"/>
                </a:lnTo>
                <a:cubicBezTo>
                  <a:pt x="226" y="352"/>
                  <a:pt x="219" y="352"/>
                  <a:pt x="219" y="352"/>
                </a:cubicBezTo>
                <a:cubicBezTo>
                  <a:pt x="120" y="282"/>
                  <a:pt x="120" y="282"/>
                  <a:pt x="120" y="282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7" y="282"/>
                  <a:pt x="0" y="267"/>
                  <a:pt x="0" y="253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41"/>
                  <a:pt x="7" y="127"/>
                  <a:pt x="28" y="127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211" y="50"/>
                  <a:pt x="211" y="50"/>
                  <a:pt x="211" y="50"/>
                </a:cubicBezTo>
                <a:cubicBezTo>
                  <a:pt x="219" y="50"/>
                  <a:pt x="226" y="42"/>
                  <a:pt x="233" y="42"/>
                </a:cubicBezTo>
                <a:cubicBezTo>
                  <a:pt x="247" y="42"/>
                  <a:pt x="261" y="57"/>
                  <a:pt x="261" y="71"/>
                </a:cubicBezTo>
                <a:cubicBezTo>
                  <a:pt x="261" y="155"/>
                  <a:pt x="261" y="155"/>
                  <a:pt x="261" y="155"/>
                </a:cubicBezTo>
                <a:cubicBezTo>
                  <a:pt x="261" y="225"/>
                  <a:pt x="261" y="225"/>
                  <a:pt x="261" y="225"/>
                </a:cubicBezTo>
                <a:cubicBezTo>
                  <a:pt x="261" y="253"/>
                  <a:pt x="261" y="253"/>
                  <a:pt x="261" y="253"/>
                </a:cubicBezTo>
                <a:cubicBezTo>
                  <a:pt x="261" y="282"/>
                  <a:pt x="261" y="282"/>
                  <a:pt x="261" y="282"/>
                </a:cubicBezTo>
                <a:cubicBezTo>
                  <a:pt x="261" y="324"/>
                  <a:pt x="261" y="324"/>
                  <a:pt x="261" y="324"/>
                </a:cubicBezTo>
                <a:cubicBezTo>
                  <a:pt x="261" y="345"/>
                  <a:pt x="247" y="352"/>
                  <a:pt x="233" y="35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7" name="Freeform 152">
            <a:extLst>
              <a:ext uri="{FF2B5EF4-FFF2-40B4-BE49-F238E27FC236}">
                <a16:creationId xmlns:a16="http://schemas.microsoft.com/office/drawing/2014/main" id="{41E697A4-DBAF-421C-9EC3-90C8069F9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13" y="1491731"/>
            <a:ext cx="142875" cy="112712"/>
          </a:xfrm>
          <a:custGeom>
            <a:avLst/>
            <a:gdLst>
              <a:gd name="T0" fmla="*/ 45847757 w 397"/>
              <a:gd name="T1" fmla="*/ 38878750 h 311"/>
              <a:gd name="T2" fmla="*/ 45847757 w 397"/>
              <a:gd name="T3" fmla="*/ 38878750 h 311"/>
              <a:gd name="T4" fmla="*/ 42221540 w 397"/>
              <a:gd name="T5" fmla="*/ 35200934 h 311"/>
              <a:gd name="T6" fmla="*/ 46754671 w 397"/>
              <a:gd name="T7" fmla="*/ 21409479 h 311"/>
              <a:gd name="T8" fmla="*/ 42221540 w 397"/>
              <a:gd name="T9" fmla="*/ 7486831 h 311"/>
              <a:gd name="T10" fmla="*/ 45847757 w 397"/>
              <a:gd name="T11" fmla="*/ 3809013 h 311"/>
              <a:gd name="T12" fmla="*/ 51287453 w 397"/>
              <a:gd name="T13" fmla="*/ 21409479 h 311"/>
              <a:gd name="T14" fmla="*/ 45847757 w 397"/>
              <a:gd name="T15" fmla="*/ 38878750 h 311"/>
              <a:gd name="T16" fmla="*/ 31212971 w 397"/>
              <a:gd name="T17" fmla="*/ 40717658 h 311"/>
              <a:gd name="T18" fmla="*/ 31212971 w 397"/>
              <a:gd name="T19" fmla="*/ 40717658 h 311"/>
              <a:gd name="T20" fmla="*/ 28363389 w 397"/>
              <a:gd name="T21" fmla="*/ 40717658 h 311"/>
              <a:gd name="T22" fmla="*/ 28363389 w 397"/>
              <a:gd name="T23" fmla="*/ 40717658 h 311"/>
              <a:gd name="T24" fmla="*/ 16577819 w 397"/>
              <a:gd name="T25" fmla="*/ 31523117 h 311"/>
              <a:gd name="T26" fmla="*/ 3755777 w 397"/>
              <a:gd name="T27" fmla="*/ 31523117 h 311"/>
              <a:gd name="T28" fmla="*/ 0 w 397"/>
              <a:gd name="T29" fmla="*/ 27714105 h 311"/>
              <a:gd name="T30" fmla="*/ 0 w 397"/>
              <a:gd name="T31" fmla="*/ 14842104 h 311"/>
              <a:gd name="T32" fmla="*/ 3755777 w 397"/>
              <a:gd name="T33" fmla="*/ 11164648 h 311"/>
              <a:gd name="T34" fmla="*/ 3755777 w 397"/>
              <a:gd name="T35" fmla="*/ 11164648 h 311"/>
              <a:gd name="T36" fmla="*/ 16577819 w 397"/>
              <a:gd name="T37" fmla="*/ 11164648 h 311"/>
              <a:gd name="T38" fmla="*/ 28363389 w 397"/>
              <a:gd name="T39" fmla="*/ 1050650 h 311"/>
              <a:gd name="T40" fmla="*/ 28363389 w 397"/>
              <a:gd name="T41" fmla="*/ 1050650 h 311"/>
              <a:gd name="T42" fmla="*/ 31212971 w 397"/>
              <a:gd name="T43" fmla="*/ 0 h 311"/>
              <a:gd name="T44" fmla="*/ 34839188 w 397"/>
              <a:gd name="T45" fmla="*/ 3809013 h 311"/>
              <a:gd name="T46" fmla="*/ 34839188 w 397"/>
              <a:gd name="T47" fmla="*/ 14842104 h 311"/>
              <a:gd name="T48" fmla="*/ 34839188 w 397"/>
              <a:gd name="T49" fmla="*/ 24036289 h 311"/>
              <a:gd name="T50" fmla="*/ 34839188 w 397"/>
              <a:gd name="T51" fmla="*/ 27714105 h 311"/>
              <a:gd name="T52" fmla="*/ 34839188 w 397"/>
              <a:gd name="T53" fmla="*/ 31523117 h 311"/>
              <a:gd name="T54" fmla="*/ 34839188 w 397"/>
              <a:gd name="T55" fmla="*/ 37039842 h 311"/>
              <a:gd name="T56" fmla="*/ 31212971 w 397"/>
              <a:gd name="T57" fmla="*/ 40717658 h 31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397"/>
              <a:gd name="T88" fmla="*/ 0 h 311"/>
              <a:gd name="T89" fmla="*/ 397 w 397"/>
              <a:gd name="T90" fmla="*/ 311 h 311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397" h="311">
                <a:moveTo>
                  <a:pt x="354" y="296"/>
                </a:moveTo>
                <a:lnTo>
                  <a:pt x="354" y="296"/>
                </a:lnTo>
                <a:cubicBezTo>
                  <a:pt x="326" y="268"/>
                  <a:pt x="326" y="268"/>
                  <a:pt x="326" y="268"/>
                </a:cubicBezTo>
                <a:cubicBezTo>
                  <a:pt x="347" y="240"/>
                  <a:pt x="361" y="204"/>
                  <a:pt x="361" y="163"/>
                </a:cubicBezTo>
                <a:cubicBezTo>
                  <a:pt x="361" y="121"/>
                  <a:pt x="347" y="85"/>
                  <a:pt x="326" y="57"/>
                </a:cubicBezTo>
                <a:cubicBezTo>
                  <a:pt x="354" y="29"/>
                  <a:pt x="354" y="29"/>
                  <a:pt x="354" y="29"/>
                </a:cubicBezTo>
                <a:cubicBezTo>
                  <a:pt x="382" y="64"/>
                  <a:pt x="396" y="113"/>
                  <a:pt x="396" y="163"/>
                </a:cubicBezTo>
                <a:cubicBezTo>
                  <a:pt x="396" y="211"/>
                  <a:pt x="382" y="261"/>
                  <a:pt x="354" y="296"/>
                </a:cubicBezTo>
                <a:close/>
                <a:moveTo>
                  <a:pt x="241" y="310"/>
                </a:moveTo>
                <a:lnTo>
                  <a:pt x="241" y="310"/>
                </a:lnTo>
                <a:cubicBezTo>
                  <a:pt x="234" y="310"/>
                  <a:pt x="226" y="310"/>
                  <a:pt x="219" y="310"/>
                </a:cubicBezTo>
                <a:cubicBezTo>
                  <a:pt x="128" y="240"/>
                  <a:pt x="128" y="240"/>
                  <a:pt x="128" y="240"/>
                </a:cubicBezTo>
                <a:cubicBezTo>
                  <a:pt x="29" y="240"/>
                  <a:pt x="29" y="240"/>
                  <a:pt x="29" y="240"/>
                </a:cubicBezTo>
                <a:cubicBezTo>
                  <a:pt x="15" y="240"/>
                  <a:pt x="0" y="225"/>
                  <a:pt x="0" y="211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99"/>
                  <a:pt x="15" y="85"/>
                  <a:pt x="29" y="8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219" y="8"/>
                  <a:pt x="219" y="8"/>
                  <a:pt x="219" y="8"/>
                </a:cubicBezTo>
                <a:cubicBezTo>
                  <a:pt x="226" y="8"/>
                  <a:pt x="234" y="0"/>
                  <a:pt x="241" y="0"/>
                </a:cubicBezTo>
                <a:cubicBezTo>
                  <a:pt x="255" y="0"/>
                  <a:pt x="269" y="15"/>
                  <a:pt x="269" y="29"/>
                </a:cubicBezTo>
                <a:cubicBezTo>
                  <a:pt x="269" y="113"/>
                  <a:pt x="269" y="113"/>
                  <a:pt x="269" y="113"/>
                </a:cubicBezTo>
                <a:cubicBezTo>
                  <a:pt x="269" y="183"/>
                  <a:pt x="269" y="183"/>
                  <a:pt x="269" y="183"/>
                </a:cubicBezTo>
                <a:cubicBezTo>
                  <a:pt x="269" y="211"/>
                  <a:pt x="269" y="211"/>
                  <a:pt x="269" y="211"/>
                </a:cubicBezTo>
                <a:cubicBezTo>
                  <a:pt x="269" y="240"/>
                  <a:pt x="269" y="240"/>
                  <a:pt x="269" y="240"/>
                </a:cubicBezTo>
                <a:cubicBezTo>
                  <a:pt x="269" y="282"/>
                  <a:pt x="269" y="282"/>
                  <a:pt x="269" y="282"/>
                </a:cubicBezTo>
                <a:cubicBezTo>
                  <a:pt x="269" y="303"/>
                  <a:pt x="255" y="310"/>
                  <a:pt x="241" y="310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8" name="Freeform 153">
            <a:extLst>
              <a:ext uri="{FF2B5EF4-FFF2-40B4-BE49-F238E27FC236}">
                <a16:creationId xmlns:a16="http://schemas.microsoft.com/office/drawing/2014/main" id="{A34055EE-AF3F-4D98-8E61-DB11EF8E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325" y="1491731"/>
            <a:ext cx="176213" cy="112712"/>
          </a:xfrm>
          <a:custGeom>
            <a:avLst/>
            <a:gdLst>
              <a:gd name="T0" fmla="*/ 62583787 w 488"/>
              <a:gd name="T1" fmla="*/ 16812570 h 311"/>
              <a:gd name="T2" fmla="*/ 62583787 w 488"/>
              <a:gd name="T3" fmla="*/ 16812570 h 311"/>
              <a:gd name="T4" fmla="*/ 58020666 w 488"/>
              <a:gd name="T5" fmla="*/ 21409479 h 311"/>
              <a:gd name="T6" fmla="*/ 62583787 w 488"/>
              <a:gd name="T7" fmla="*/ 25875197 h 311"/>
              <a:gd name="T8" fmla="*/ 62583787 w 488"/>
              <a:gd name="T9" fmla="*/ 25875197 h 311"/>
              <a:gd name="T10" fmla="*/ 63496628 w 488"/>
              <a:gd name="T11" fmla="*/ 28633560 h 311"/>
              <a:gd name="T12" fmla="*/ 59845987 w 488"/>
              <a:gd name="T13" fmla="*/ 32442571 h 311"/>
              <a:gd name="T14" fmla="*/ 58020666 w 488"/>
              <a:gd name="T15" fmla="*/ 31523117 h 311"/>
              <a:gd name="T16" fmla="*/ 58020666 w 488"/>
              <a:gd name="T17" fmla="*/ 31523117 h 311"/>
              <a:gd name="T18" fmla="*/ 52544343 w 488"/>
              <a:gd name="T19" fmla="*/ 26794651 h 311"/>
              <a:gd name="T20" fmla="*/ 47850506 w 488"/>
              <a:gd name="T21" fmla="*/ 31523117 h 311"/>
              <a:gd name="T22" fmla="*/ 47850506 w 488"/>
              <a:gd name="T23" fmla="*/ 31523117 h 311"/>
              <a:gd name="T24" fmla="*/ 45112695 w 488"/>
              <a:gd name="T25" fmla="*/ 32442571 h 311"/>
              <a:gd name="T26" fmla="*/ 41461692 w 488"/>
              <a:gd name="T27" fmla="*/ 28633560 h 311"/>
              <a:gd name="T28" fmla="*/ 43287374 w 488"/>
              <a:gd name="T29" fmla="*/ 25875197 h 311"/>
              <a:gd name="T30" fmla="*/ 43287374 w 488"/>
              <a:gd name="T31" fmla="*/ 25875197 h 311"/>
              <a:gd name="T32" fmla="*/ 47850506 w 488"/>
              <a:gd name="T33" fmla="*/ 21409479 h 311"/>
              <a:gd name="T34" fmla="*/ 43287374 w 488"/>
              <a:gd name="T35" fmla="*/ 16812570 h 311"/>
              <a:gd name="T36" fmla="*/ 43287374 w 488"/>
              <a:gd name="T37" fmla="*/ 16812570 h 311"/>
              <a:gd name="T38" fmla="*/ 41461692 w 488"/>
              <a:gd name="T39" fmla="*/ 13922650 h 311"/>
              <a:gd name="T40" fmla="*/ 45112695 w 488"/>
              <a:gd name="T41" fmla="*/ 10245193 h 311"/>
              <a:gd name="T42" fmla="*/ 47850506 w 488"/>
              <a:gd name="T43" fmla="*/ 11164648 h 311"/>
              <a:gd name="T44" fmla="*/ 47850506 w 488"/>
              <a:gd name="T45" fmla="*/ 11164648 h 311"/>
              <a:gd name="T46" fmla="*/ 52544343 w 488"/>
              <a:gd name="T47" fmla="*/ 15893116 h 311"/>
              <a:gd name="T48" fmla="*/ 58020666 w 488"/>
              <a:gd name="T49" fmla="*/ 11164648 h 311"/>
              <a:gd name="T50" fmla="*/ 58020666 w 488"/>
              <a:gd name="T51" fmla="*/ 11164648 h 311"/>
              <a:gd name="T52" fmla="*/ 59845987 w 488"/>
              <a:gd name="T53" fmla="*/ 10245193 h 311"/>
              <a:gd name="T54" fmla="*/ 63496628 w 488"/>
              <a:gd name="T55" fmla="*/ 13922650 h 311"/>
              <a:gd name="T56" fmla="*/ 62583787 w 488"/>
              <a:gd name="T57" fmla="*/ 16812570 h 311"/>
              <a:gd name="T58" fmla="*/ 30379414 w 488"/>
              <a:gd name="T59" fmla="*/ 40717658 h 311"/>
              <a:gd name="T60" fmla="*/ 30379414 w 488"/>
              <a:gd name="T61" fmla="*/ 40717658 h 311"/>
              <a:gd name="T62" fmla="*/ 28554093 w 488"/>
              <a:gd name="T63" fmla="*/ 40717658 h 311"/>
              <a:gd name="T64" fmla="*/ 28554093 w 488"/>
              <a:gd name="T65" fmla="*/ 40717658 h 311"/>
              <a:gd name="T66" fmla="*/ 15646127 w 488"/>
              <a:gd name="T67" fmla="*/ 31523117 h 311"/>
              <a:gd name="T68" fmla="*/ 3650643 w 488"/>
              <a:gd name="T69" fmla="*/ 31523117 h 311"/>
              <a:gd name="T70" fmla="*/ 0 w 488"/>
              <a:gd name="T71" fmla="*/ 27714105 h 311"/>
              <a:gd name="T72" fmla="*/ 0 w 488"/>
              <a:gd name="T73" fmla="*/ 14842104 h 311"/>
              <a:gd name="T74" fmla="*/ 3650643 w 488"/>
              <a:gd name="T75" fmla="*/ 11164648 h 311"/>
              <a:gd name="T76" fmla="*/ 3650643 w 488"/>
              <a:gd name="T77" fmla="*/ 11164648 h 311"/>
              <a:gd name="T78" fmla="*/ 15646127 w 488"/>
              <a:gd name="T79" fmla="*/ 11164648 h 311"/>
              <a:gd name="T80" fmla="*/ 28554093 w 488"/>
              <a:gd name="T81" fmla="*/ 1050650 h 311"/>
              <a:gd name="T82" fmla="*/ 28554093 w 488"/>
              <a:gd name="T83" fmla="*/ 1050650 h 311"/>
              <a:gd name="T84" fmla="*/ 30379414 w 488"/>
              <a:gd name="T85" fmla="*/ 0 h 311"/>
              <a:gd name="T86" fmla="*/ 34030055 w 488"/>
              <a:gd name="T87" fmla="*/ 3809013 h 311"/>
              <a:gd name="T88" fmla="*/ 34030055 w 488"/>
              <a:gd name="T89" fmla="*/ 14842104 h 311"/>
              <a:gd name="T90" fmla="*/ 34030055 w 488"/>
              <a:gd name="T91" fmla="*/ 24036289 h 311"/>
              <a:gd name="T92" fmla="*/ 34030055 w 488"/>
              <a:gd name="T93" fmla="*/ 27714105 h 311"/>
              <a:gd name="T94" fmla="*/ 34030055 w 488"/>
              <a:gd name="T95" fmla="*/ 31523117 h 311"/>
              <a:gd name="T96" fmla="*/ 34030055 w 488"/>
              <a:gd name="T97" fmla="*/ 37039842 h 311"/>
              <a:gd name="T98" fmla="*/ 30379414 w 488"/>
              <a:gd name="T99" fmla="*/ 40717658 h 31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488"/>
              <a:gd name="T151" fmla="*/ 0 h 311"/>
              <a:gd name="T152" fmla="*/ 488 w 488"/>
              <a:gd name="T153" fmla="*/ 311 h 31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488" h="311">
                <a:moveTo>
                  <a:pt x="480" y="128"/>
                </a:moveTo>
                <a:lnTo>
                  <a:pt x="480" y="128"/>
                </a:lnTo>
                <a:cubicBezTo>
                  <a:pt x="445" y="163"/>
                  <a:pt x="445" y="163"/>
                  <a:pt x="445" y="163"/>
                </a:cubicBezTo>
                <a:cubicBezTo>
                  <a:pt x="480" y="197"/>
                  <a:pt x="480" y="197"/>
                  <a:pt x="480" y="197"/>
                </a:cubicBezTo>
                <a:cubicBezTo>
                  <a:pt x="487" y="204"/>
                  <a:pt x="487" y="211"/>
                  <a:pt x="487" y="218"/>
                </a:cubicBezTo>
                <a:cubicBezTo>
                  <a:pt x="487" y="233"/>
                  <a:pt x="480" y="247"/>
                  <a:pt x="459" y="247"/>
                </a:cubicBezTo>
                <a:cubicBezTo>
                  <a:pt x="452" y="247"/>
                  <a:pt x="445" y="247"/>
                  <a:pt x="445" y="240"/>
                </a:cubicBezTo>
                <a:cubicBezTo>
                  <a:pt x="403" y="204"/>
                  <a:pt x="403" y="204"/>
                  <a:pt x="403" y="204"/>
                </a:cubicBezTo>
                <a:cubicBezTo>
                  <a:pt x="367" y="240"/>
                  <a:pt x="367" y="240"/>
                  <a:pt x="367" y="240"/>
                </a:cubicBezTo>
                <a:cubicBezTo>
                  <a:pt x="360" y="247"/>
                  <a:pt x="353" y="247"/>
                  <a:pt x="346" y="247"/>
                </a:cubicBezTo>
                <a:cubicBezTo>
                  <a:pt x="332" y="247"/>
                  <a:pt x="318" y="233"/>
                  <a:pt x="318" y="218"/>
                </a:cubicBezTo>
                <a:cubicBezTo>
                  <a:pt x="318" y="211"/>
                  <a:pt x="325" y="204"/>
                  <a:pt x="332" y="197"/>
                </a:cubicBezTo>
                <a:cubicBezTo>
                  <a:pt x="367" y="163"/>
                  <a:pt x="367" y="163"/>
                  <a:pt x="367" y="163"/>
                </a:cubicBezTo>
                <a:cubicBezTo>
                  <a:pt x="332" y="128"/>
                  <a:pt x="332" y="128"/>
                  <a:pt x="332" y="128"/>
                </a:cubicBezTo>
                <a:cubicBezTo>
                  <a:pt x="325" y="121"/>
                  <a:pt x="318" y="113"/>
                  <a:pt x="318" y="106"/>
                </a:cubicBezTo>
                <a:cubicBezTo>
                  <a:pt x="318" y="92"/>
                  <a:pt x="332" y="78"/>
                  <a:pt x="346" y="78"/>
                </a:cubicBezTo>
                <a:cubicBezTo>
                  <a:pt x="353" y="78"/>
                  <a:pt x="360" y="78"/>
                  <a:pt x="367" y="85"/>
                </a:cubicBezTo>
                <a:cubicBezTo>
                  <a:pt x="403" y="121"/>
                  <a:pt x="403" y="121"/>
                  <a:pt x="403" y="121"/>
                </a:cubicBezTo>
                <a:cubicBezTo>
                  <a:pt x="445" y="85"/>
                  <a:pt x="445" y="85"/>
                  <a:pt x="445" y="85"/>
                </a:cubicBezTo>
                <a:cubicBezTo>
                  <a:pt x="445" y="78"/>
                  <a:pt x="452" y="78"/>
                  <a:pt x="459" y="78"/>
                </a:cubicBezTo>
                <a:cubicBezTo>
                  <a:pt x="480" y="78"/>
                  <a:pt x="487" y="92"/>
                  <a:pt x="487" y="106"/>
                </a:cubicBezTo>
                <a:cubicBezTo>
                  <a:pt x="487" y="113"/>
                  <a:pt x="487" y="121"/>
                  <a:pt x="480" y="128"/>
                </a:cubicBezTo>
                <a:close/>
                <a:moveTo>
                  <a:pt x="233" y="310"/>
                </a:moveTo>
                <a:lnTo>
                  <a:pt x="233" y="310"/>
                </a:lnTo>
                <a:cubicBezTo>
                  <a:pt x="226" y="310"/>
                  <a:pt x="226" y="310"/>
                  <a:pt x="219" y="310"/>
                </a:cubicBezTo>
                <a:cubicBezTo>
                  <a:pt x="120" y="240"/>
                  <a:pt x="120" y="240"/>
                  <a:pt x="120" y="240"/>
                </a:cubicBezTo>
                <a:cubicBezTo>
                  <a:pt x="28" y="240"/>
                  <a:pt x="28" y="240"/>
                  <a:pt x="28" y="240"/>
                </a:cubicBezTo>
                <a:cubicBezTo>
                  <a:pt x="14" y="240"/>
                  <a:pt x="0" y="225"/>
                  <a:pt x="0" y="211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99"/>
                  <a:pt x="14" y="85"/>
                  <a:pt x="28" y="85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219" y="8"/>
                  <a:pt x="219" y="8"/>
                  <a:pt x="219" y="8"/>
                </a:cubicBezTo>
                <a:cubicBezTo>
                  <a:pt x="226" y="8"/>
                  <a:pt x="226" y="0"/>
                  <a:pt x="233" y="0"/>
                </a:cubicBezTo>
                <a:cubicBezTo>
                  <a:pt x="254" y="0"/>
                  <a:pt x="261" y="15"/>
                  <a:pt x="261" y="29"/>
                </a:cubicBezTo>
                <a:cubicBezTo>
                  <a:pt x="261" y="113"/>
                  <a:pt x="261" y="113"/>
                  <a:pt x="261" y="113"/>
                </a:cubicBezTo>
                <a:cubicBezTo>
                  <a:pt x="261" y="183"/>
                  <a:pt x="261" y="183"/>
                  <a:pt x="261" y="183"/>
                </a:cubicBezTo>
                <a:cubicBezTo>
                  <a:pt x="261" y="211"/>
                  <a:pt x="261" y="211"/>
                  <a:pt x="261" y="211"/>
                </a:cubicBezTo>
                <a:cubicBezTo>
                  <a:pt x="261" y="240"/>
                  <a:pt x="261" y="240"/>
                  <a:pt x="261" y="240"/>
                </a:cubicBezTo>
                <a:cubicBezTo>
                  <a:pt x="261" y="282"/>
                  <a:pt x="261" y="282"/>
                  <a:pt x="261" y="282"/>
                </a:cubicBezTo>
                <a:cubicBezTo>
                  <a:pt x="261" y="303"/>
                  <a:pt x="254" y="310"/>
                  <a:pt x="233" y="310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Freeform 154">
            <a:extLst>
              <a:ext uri="{FF2B5EF4-FFF2-40B4-BE49-F238E27FC236}">
                <a16:creationId xmlns:a16="http://schemas.microsoft.com/office/drawing/2014/main" id="{55572C17-8A0D-4F7E-ACD3-3E238FFB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913" y="1491731"/>
            <a:ext cx="176212" cy="112712"/>
          </a:xfrm>
          <a:custGeom>
            <a:avLst/>
            <a:gdLst>
              <a:gd name="T0" fmla="*/ 59845286 w 488"/>
              <a:gd name="T1" fmla="*/ 24955743 h 311"/>
              <a:gd name="T2" fmla="*/ 59845286 w 488"/>
              <a:gd name="T3" fmla="*/ 24955743 h 311"/>
              <a:gd name="T4" fmla="*/ 45112077 w 488"/>
              <a:gd name="T5" fmla="*/ 24955743 h 311"/>
              <a:gd name="T6" fmla="*/ 41461457 w 488"/>
              <a:gd name="T7" fmla="*/ 21409479 h 311"/>
              <a:gd name="T8" fmla="*/ 45112077 w 488"/>
              <a:gd name="T9" fmla="*/ 17731662 h 311"/>
              <a:gd name="T10" fmla="*/ 59845286 w 488"/>
              <a:gd name="T11" fmla="*/ 17731662 h 311"/>
              <a:gd name="T12" fmla="*/ 63495907 w 488"/>
              <a:gd name="T13" fmla="*/ 21409479 h 311"/>
              <a:gd name="T14" fmla="*/ 59845286 w 488"/>
              <a:gd name="T15" fmla="*/ 24955743 h 311"/>
              <a:gd name="T16" fmla="*/ 30378880 w 488"/>
              <a:gd name="T17" fmla="*/ 40717658 h 311"/>
              <a:gd name="T18" fmla="*/ 30378880 w 488"/>
              <a:gd name="T19" fmla="*/ 40717658 h 311"/>
              <a:gd name="T20" fmla="*/ 28553570 w 488"/>
              <a:gd name="T21" fmla="*/ 40717658 h 311"/>
              <a:gd name="T22" fmla="*/ 28553570 w 488"/>
              <a:gd name="T23" fmla="*/ 40717658 h 311"/>
              <a:gd name="T24" fmla="*/ 15645677 w 488"/>
              <a:gd name="T25" fmla="*/ 31523117 h 311"/>
              <a:gd name="T26" fmla="*/ 3650622 w 488"/>
              <a:gd name="T27" fmla="*/ 31523117 h 311"/>
              <a:gd name="T28" fmla="*/ 0 w 488"/>
              <a:gd name="T29" fmla="*/ 27714105 h 311"/>
              <a:gd name="T30" fmla="*/ 0 w 488"/>
              <a:gd name="T31" fmla="*/ 14842104 h 311"/>
              <a:gd name="T32" fmla="*/ 3650622 w 488"/>
              <a:gd name="T33" fmla="*/ 11164648 h 311"/>
              <a:gd name="T34" fmla="*/ 3650622 w 488"/>
              <a:gd name="T35" fmla="*/ 11164648 h 311"/>
              <a:gd name="T36" fmla="*/ 15645677 w 488"/>
              <a:gd name="T37" fmla="*/ 11164648 h 311"/>
              <a:gd name="T38" fmla="*/ 27641095 w 488"/>
              <a:gd name="T39" fmla="*/ 1050650 h 311"/>
              <a:gd name="T40" fmla="*/ 27641095 w 488"/>
              <a:gd name="T41" fmla="*/ 1050650 h 311"/>
              <a:gd name="T42" fmla="*/ 30378880 w 488"/>
              <a:gd name="T43" fmla="*/ 0 h 311"/>
              <a:gd name="T44" fmla="*/ 34029501 w 488"/>
              <a:gd name="T45" fmla="*/ 3809013 h 311"/>
              <a:gd name="T46" fmla="*/ 34029501 w 488"/>
              <a:gd name="T47" fmla="*/ 14842104 h 311"/>
              <a:gd name="T48" fmla="*/ 34029501 w 488"/>
              <a:gd name="T49" fmla="*/ 24036289 h 311"/>
              <a:gd name="T50" fmla="*/ 34029501 w 488"/>
              <a:gd name="T51" fmla="*/ 27714105 h 311"/>
              <a:gd name="T52" fmla="*/ 34029501 w 488"/>
              <a:gd name="T53" fmla="*/ 31523117 h 311"/>
              <a:gd name="T54" fmla="*/ 34029501 w 488"/>
              <a:gd name="T55" fmla="*/ 37039842 h 311"/>
              <a:gd name="T56" fmla="*/ 30378880 w 488"/>
              <a:gd name="T57" fmla="*/ 40717658 h 31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488"/>
              <a:gd name="T88" fmla="*/ 0 h 311"/>
              <a:gd name="T89" fmla="*/ 488 w 488"/>
              <a:gd name="T90" fmla="*/ 311 h 311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488" h="311">
                <a:moveTo>
                  <a:pt x="459" y="190"/>
                </a:moveTo>
                <a:lnTo>
                  <a:pt x="459" y="190"/>
                </a:lnTo>
                <a:cubicBezTo>
                  <a:pt x="346" y="190"/>
                  <a:pt x="346" y="190"/>
                  <a:pt x="346" y="190"/>
                </a:cubicBezTo>
                <a:cubicBezTo>
                  <a:pt x="332" y="190"/>
                  <a:pt x="318" y="176"/>
                  <a:pt x="318" y="163"/>
                </a:cubicBezTo>
                <a:cubicBezTo>
                  <a:pt x="318" y="149"/>
                  <a:pt x="332" y="135"/>
                  <a:pt x="346" y="135"/>
                </a:cubicBezTo>
                <a:cubicBezTo>
                  <a:pt x="459" y="135"/>
                  <a:pt x="459" y="135"/>
                  <a:pt x="459" y="135"/>
                </a:cubicBezTo>
                <a:cubicBezTo>
                  <a:pt x="473" y="135"/>
                  <a:pt x="487" y="149"/>
                  <a:pt x="487" y="163"/>
                </a:cubicBezTo>
                <a:cubicBezTo>
                  <a:pt x="487" y="176"/>
                  <a:pt x="473" y="190"/>
                  <a:pt x="459" y="190"/>
                </a:cubicBezTo>
                <a:close/>
                <a:moveTo>
                  <a:pt x="233" y="310"/>
                </a:moveTo>
                <a:lnTo>
                  <a:pt x="233" y="310"/>
                </a:lnTo>
                <a:cubicBezTo>
                  <a:pt x="226" y="310"/>
                  <a:pt x="219" y="310"/>
                  <a:pt x="219" y="310"/>
                </a:cubicBezTo>
                <a:cubicBezTo>
                  <a:pt x="120" y="240"/>
                  <a:pt x="120" y="240"/>
                  <a:pt x="120" y="240"/>
                </a:cubicBezTo>
                <a:cubicBezTo>
                  <a:pt x="28" y="240"/>
                  <a:pt x="28" y="240"/>
                  <a:pt x="28" y="240"/>
                </a:cubicBezTo>
                <a:cubicBezTo>
                  <a:pt x="7" y="240"/>
                  <a:pt x="0" y="225"/>
                  <a:pt x="0" y="211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99"/>
                  <a:pt x="7" y="85"/>
                  <a:pt x="28" y="85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212" y="8"/>
                  <a:pt x="212" y="8"/>
                  <a:pt x="212" y="8"/>
                </a:cubicBezTo>
                <a:cubicBezTo>
                  <a:pt x="219" y="8"/>
                  <a:pt x="226" y="0"/>
                  <a:pt x="233" y="0"/>
                </a:cubicBezTo>
                <a:cubicBezTo>
                  <a:pt x="247" y="0"/>
                  <a:pt x="261" y="15"/>
                  <a:pt x="261" y="29"/>
                </a:cubicBezTo>
                <a:cubicBezTo>
                  <a:pt x="261" y="113"/>
                  <a:pt x="261" y="113"/>
                  <a:pt x="261" y="113"/>
                </a:cubicBezTo>
                <a:cubicBezTo>
                  <a:pt x="261" y="183"/>
                  <a:pt x="261" y="183"/>
                  <a:pt x="261" y="183"/>
                </a:cubicBezTo>
                <a:cubicBezTo>
                  <a:pt x="261" y="211"/>
                  <a:pt x="261" y="211"/>
                  <a:pt x="261" y="211"/>
                </a:cubicBezTo>
                <a:cubicBezTo>
                  <a:pt x="261" y="240"/>
                  <a:pt x="261" y="240"/>
                  <a:pt x="261" y="240"/>
                </a:cubicBezTo>
                <a:cubicBezTo>
                  <a:pt x="261" y="282"/>
                  <a:pt x="261" y="282"/>
                  <a:pt x="261" y="282"/>
                </a:cubicBezTo>
                <a:cubicBezTo>
                  <a:pt x="261" y="303"/>
                  <a:pt x="247" y="310"/>
                  <a:pt x="233" y="310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Freeform 155">
            <a:extLst>
              <a:ext uri="{FF2B5EF4-FFF2-40B4-BE49-F238E27FC236}">
                <a16:creationId xmlns:a16="http://schemas.microsoft.com/office/drawing/2014/main" id="{FDB3BE7C-11AE-469E-80D0-37FA98E21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1491731"/>
            <a:ext cx="177800" cy="112712"/>
          </a:xfrm>
          <a:custGeom>
            <a:avLst/>
            <a:gdLst>
              <a:gd name="T0" fmla="*/ 60120833 w 495"/>
              <a:gd name="T1" fmla="*/ 24955743 h 311"/>
              <a:gd name="T2" fmla="*/ 60120833 w 495"/>
              <a:gd name="T3" fmla="*/ 24955743 h 311"/>
              <a:gd name="T4" fmla="*/ 56508440 w 495"/>
              <a:gd name="T5" fmla="*/ 24955743 h 311"/>
              <a:gd name="T6" fmla="*/ 56508440 w 495"/>
              <a:gd name="T7" fmla="*/ 28633560 h 311"/>
              <a:gd name="T8" fmla="*/ 52896048 w 495"/>
              <a:gd name="T9" fmla="*/ 32442571 h 311"/>
              <a:gd name="T10" fmla="*/ 49154706 w 495"/>
              <a:gd name="T11" fmla="*/ 28633560 h 311"/>
              <a:gd name="T12" fmla="*/ 49154706 w 495"/>
              <a:gd name="T13" fmla="*/ 24955743 h 311"/>
              <a:gd name="T14" fmla="*/ 45541943 w 495"/>
              <a:gd name="T15" fmla="*/ 24955743 h 311"/>
              <a:gd name="T16" fmla="*/ 41929551 w 495"/>
              <a:gd name="T17" fmla="*/ 21409479 h 311"/>
              <a:gd name="T18" fmla="*/ 45541943 w 495"/>
              <a:gd name="T19" fmla="*/ 17731662 h 311"/>
              <a:gd name="T20" fmla="*/ 49154706 w 495"/>
              <a:gd name="T21" fmla="*/ 17731662 h 311"/>
              <a:gd name="T22" fmla="*/ 49154706 w 495"/>
              <a:gd name="T23" fmla="*/ 13922650 h 311"/>
              <a:gd name="T24" fmla="*/ 52896048 w 495"/>
              <a:gd name="T25" fmla="*/ 10245193 h 311"/>
              <a:gd name="T26" fmla="*/ 56508440 w 495"/>
              <a:gd name="T27" fmla="*/ 13922650 h 311"/>
              <a:gd name="T28" fmla="*/ 56508440 w 495"/>
              <a:gd name="T29" fmla="*/ 17731662 h 311"/>
              <a:gd name="T30" fmla="*/ 60120833 w 495"/>
              <a:gd name="T31" fmla="*/ 17731662 h 311"/>
              <a:gd name="T32" fmla="*/ 63733225 w 495"/>
              <a:gd name="T33" fmla="*/ 21409479 h 311"/>
              <a:gd name="T34" fmla="*/ 60120833 w 495"/>
              <a:gd name="T35" fmla="*/ 24955743 h 311"/>
              <a:gd name="T36" fmla="*/ 30963425 w 495"/>
              <a:gd name="T37" fmla="*/ 40717658 h 311"/>
              <a:gd name="T38" fmla="*/ 30963425 w 495"/>
              <a:gd name="T39" fmla="*/ 40717658 h 311"/>
              <a:gd name="T40" fmla="*/ 28254041 w 495"/>
              <a:gd name="T41" fmla="*/ 40717658 h 311"/>
              <a:gd name="T42" fmla="*/ 28254041 w 495"/>
              <a:gd name="T43" fmla="*/ 40717658 h 311"/>
              <a:gd name="T44" fmla="*/ 16384900 w 495"/>
              <a:gd name="T45" fmla="*/ 31523117 h 311"/>
              <a:gd name="T46" fmla="*/ 3612394 w 495"/>
              <a:gd name="T47" fmla="*/ 31523117 h 311"/>
              <a:gd name="T48" fmla="*/ 0 w 495"/>
              <a:gd name="T49" fmla="*/ 27714105 h 311"/>
              <a:gd name="T50" fmla="*/ 0 w 495"/>
              <a:gd name="T51" fmla="*/ 14842104 h 311"/>
              <a:gd name="T52" fmla="*/ 3612394 w 495"/>
              <a:gd name="T53" fmla="*/ 11164648 h 311"/>
              <a:gd name="T54" fmla="*/ 3612394 w 495"/>
              <a:gd name="T55" fmla="*/ 11164648 h 311"/>
              <a:gd name="T56" fmla="*/ 16384900 w 495"/>
              <a:gd name="T57" fmla="*/ 11164648 h 311"/>
              <a:gd name="T58" fmla="*/ 28254041 w 495"/>
              <a:gd name="T59" fmla="*/ 1050650 h 311"/>
              <a:gd name="T60" fmla="*/ 28254041 w 495"/>
              <a:gd name="T61" fmla="*/ 1050650 h 311"/>
              <a:gd name="T62" fmla="*/ 30963425 w 495"/>
              <a:gd name="T63" fmla="*/ 0 h 311"/>
              <a:gd name="T64" fmla="*/ 34575817 w 495"/>
              <a:gd name="T65" fmla="*/ 3809013 h 311"/>
              <a:gd name="T66" fmla="*/ 34575817 w 495"/>
              <a:gd name="T67" fmla="*/ 14842104 h 311"/>
              <a:gd name="T68" fmla="*/ 34575817 w 495"/>
              <a:gd name="T69" fmla="*/ 24036289 h 311"/>
              <a:gd name="T70" fmla="*/ 34575817 w 495"/>
              <a:gd name="T71" fmla="*/ 27714105 h 311"/>
              <a:gd name="T72" fmla="*/ 34575817 w 495"/>
              <a:gd name="T73" fmla="*/ 31523117 h 311"/>
              <a:gd name="T74" fmla="*/ 34575817 w 495"/>
              <a:gd name="T75" fmla="*/ 37039842 h 311"/>
              <a:gd name="T76" fmla="*/ 30963425 w 495"/>
              <a:gd name="T77" fmla="*/ 40717658 h 311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495"/>
              <a:gd name="T118" fmla="*/ 0 h 311"/>
              <a:gd name="T119" fmla="*/ 495 w 495"/>
              <a:gd name="T120" fmla="*/ 311 h 311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495" h="311">
                <a:moveTo>
                  <a:pt x="466" y="190"/>
                </a:moveTo>
                <a:lnTo>
                  <a:pt x="466" y="190"/>
                </a:lnTo>
                <a:cubicBezTo>
                  <a:pt x="438" y="190"/>
                  <a:pt x="438" y="190"/>
                  <a:pt x="438" y="190"/>
                </a:cubicBezTo>
                <a:cubicBezTo>
                  <a:pt x="438" y="218"/>
                  <a:pt x="438" y="218"/>
                  <a:pt x="438" y="218"/>
                </a:cubicBezTo>
                <a:cubicBezTo>
                  <a:pt x="438" y="233"/>
                  <a:pt x="424" y="247"/>
                  <a:pt x="410" y="247"/>
                </a:cubicBezTo>
                <a:cubicBezTo>
                  <a:pt x="388" y="247"/>
                  <a:pt x="381" y="233"/>
                  <a:pt x="381" y="218"/>
                </a:cubicBezTo>
                <a:cubicBezTo>
                  <a:pt x="381" y="190"/>
                  <a:pt x="381" y="190"/>
                  <a:pt x="381" y="190"/>
                </a:cubicBezTo>
                <a:cubicBezTo>
                  <a:pt x="353" y="190"/>
                  <a:pt x="353" y="190"/>
                  <a:pt x="353" y="190"/>
                </a:cubicBezTo>
                <a:cubicBezTo>
                  <a:pt x="332" y="190"/>
                  <a:pt x="325" y="176"/>
                  <a:pt x="325" y="163"/>
                </a:cubicBezTo>
                <a:cubicBezTo>
                  <a:pt x="325" y="149"/>
                  <a:pt x="332" y="135"/>
                  <a:pt x="353" y="135"/>
                </a:cubicBezTo>
                <a:cubicBezTo>
                  <a:pt x="381" y="135"/>
                  <a:pt x="381" y="135"/>
                  <a:pt x="381" y="135"/>
                </a:cubicBezTo>
                <a:cubicBezTo>
                  <a:pt x="381" y="106"/>
                  <a:pt x="381" y="106"/>
                  <a:pt x="381" y="106"/>
                </a:cubicBezTo>
                <a:cubicBezTo>
                  <a:pt x="381" y="92"/>
                  <a:pt x="388" y="78"/>
                  <a:pt x="410" y="78"/>
                </a:cubicBezTo>
                <a:cubicBezTo>
                  <a:pt x="424" y="78"/>
                  <a:pt x="438" y="92"/>
                  <a:pt x="438" y="106"/>
                </a:cubicBezTo>
                <a:cubicBezTo>
                  <a:pt x="438" y="135"/>
                  <a:pt x="438" y="135"/>
                  <a:pt x="438" y="135"/>
                </a:cubicBezTo>
                <a:cubicBezTo>
                  <a:pt x="466" y="135"/>
                  <a:pt x="466" y="135"/>
                  <a:pt x="466" y="135"/>
                </a:cubicBezTo>
                <a:cubicBezTo>
                  <a:pt x="480" y="135"/>
                  <a:pt x="494" y="149"/>
                  <a:pt x="494" y="163"/>
                </a:cubicBezTo>
                <a:cubicBezTo>
                  <a:pt x="494" y="176"/>
                  <a:pt x="480" y="190"/>
                  <a:pt x="466" y="190"/>
                </a:cubicBezTo>
                <a:close/>
                <a:moveTo>
                  <a:pt x="240" y="310"/>
                </a:moveTo>
                <a:lnTo>
                  <a:pt x="240" y="310"/>
                </a:lnTo>
                <a:cubicBezTo>
                  <a:pt x="233" y="310"/>
                  <a:pt x="226" y="310"/>
                  <a:pt x="219" y="310"/>
                </a:cubicBezTo>
                <a:cubicBezTo>
                  <a:pt x="127" y="240"/>
                  <a:pt x="127" y="240"/>
                  <a:pt x="127" y="240"/>
                </a:cubicBezTo>
                <a:cubicBezTo>
                  <a:pt x="28" y="240"/>
                  <a:pt x="28" y="240"/>
                  <a:pt x="28" y="240"/>
                </a:cubicBezTo>
                <a:cubicBezTo>
                  <a:pt x="14" y="240"/>
                  <a:pt x="0" y="225"/>
                  <a:pt x="0" y="211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99"/>
                  <a:pt x="14" y="85"/>
                  <a:pt x="28" y="85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219" y="8"/>
                  <a:pt x="219" y="8"/>
                  <a:pt x="219" y="8"/>
                </a:cubicBezTo>
                <a:cubicBezTo>
                  <a:pt x="226" y="8"/>
                  <a:pt x="233" y="0"/>
                  <a:pt x="240" y="0"/>
                </a:cubicBezTo>
                <a:cubicBezTo>
                  <a:pt x="254" y="0"/>
                  <a:pt x="268" y="15"/>
                  <a:pt x="268" y="29"/>
                </a:cubicBezTo>
                <a:cubicBezTo>
                  <a:pt x="268" y="113"/>
                  <a:pt x="268" y="113"/>
                  <a:pt x="268" y="113"/>
                </a:cubicBezTo>
                <a:cubicBezTo>
                  <a:pt x="268" y="183"/>
                  <a:pt x="268" y="183"/>
                  <a:pt x="268" y="183"/>
                </a:cubicBezTo>
                <a:cubicBezTo>
                  <a:pt x="268" y="211"/>
                  <a:pt x="268" y="211"/>
                  <a:pt x="268" y="211"/>
                </a:cubicBezTo>
                <a:cubicBezTo>
                  <a:pt x="268" y="240"/>
                  <a:pt x="268" y="240"/>
                  <a:pt x="268" y="240"/>
                </a:cubicBezTo>
                <a:cubicBezTo>
                  <a:pt x="268" y="282"/>
                  <a:pt x="268" y="282"/>
                  <a:pt x="268" y="282"/>
                </a:cubicBezTo>
                <a:cubicBezTo>
                  <a:pt x="268" y="303"/>
                  <a:pt x="254" y="310"/>
                  <a:pt x="240" y="310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Freeform 156">
            <a:extLst>
              <a:ext uri="{FF2B5EF4-FFF2-40B4-BE49-F238E27FC236}">
                <a16:creationId xmlns:a16="http://schemas.microsoft.com/office/drawing/2014/main" id="{285667F4-03DC-4B0B-B647-2741375F4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725" y="1491731"/>
            <a:ext cx="134938" cy="112712"/>
          </a:xfrm>
          <a:custGeom>
            <a:avLst/>
            <a:gdLst>
              <a:gd name="T0" fmla="*/ 47394109 w 376"/>
              <a:gd name="T1" fmla="*/ 6567377 h 311"/>
              <a:gd name="T2" fmla="*/ 47394109 w 376"/>
              <a:gd name="T3" fmla="*/ 6567377 h 311"/>
              <a:gd name="T4" fmla="*/ 2704502 w 376"/>
              <a:gd name="T5" fmla="*/ 37959296 h 311"/>
              <a:gd name="T6" fmla="*/ 1803001 w 376"/>
              <a:gd name="T7" fmla="*/ 37959296 h 311"/>
              <a:gd name="T8" fmla="*/ 0 w 376"/>
              <a:gd name="T9" fmla="*/ 36120388 h 311"/>
              <a:gd name="T10" fmla="*/ 0 w 376"/>
              <a:gd name="T11" fmla="*/ 35200934 h 311"/>
              <a:gd name="T12" fmla="*/ 45591097 w 376"/>
              <a:gd name="T13" fmla="*/ 3809013 h 311"/>
              <a:gd name="T14" fmla="*/ 46492597 w 376"/>
              <a:gd name="T15" fmla="*/ 3809013 h 311"/>
              <a:gd name="T16" fmla="*/ 48295609 w 376"/>
              <a:gd name="T17" fmla="*/ 5647921 h 311"/>
              <a:gd name="T18" fmla="*/ 47394109 w 376"/>
              <a:gd name="T19" fmla="*/ 6567377 h 311"/>
              <a:gd name="T20" fmla="*/ 5537841 w 376"/>
              <a:gd name="T21" fmla="*/ 14842104 h 311"/>
              <a:gd name="T22" fmla="*/ 5537841 w 376"/>
              <a:gd name="T23" fmla="*/ 14842104 h 311"/>
              <a:gd name="T24" fmla="*/ 9143844 w 376"/>
              <a:gd name="T25" fmla="*/ 11164648 h 311"/>
              <a:gd name="T26" fmla="*/ 9143844 w 376"/>
              <a:gd name="T27" fmla="*/ 11164648 h 311"/>
              <a:gd name="T28" fmla="*/ 20992547 w 376"/>
              <a:gd name="T29" fmla="*/ 11164648 h 311"/>
              <a:gd name="T30" fmla="*/ 32840895 w 376"/>
              <a:gd name="T31" fmla="*/ 1050650 h 311"/>
              <a:gd name="T32" fmla="*/ 32840895 w 376"/>
              <a:gd name="T33" fmla="*/ 1050650 h 311"/>
              <a:gd name="T34" fmla="*/ 35545755 w 376"/>
              <a:gd name="T35" fmla="*/ 0 h 311"/>
              <a:gd name="T36" fmla="*/ 39151757 w 376"/>
              <a:gd name="T37" fmla="*/ 3809013 h 311"/>
              <a:gd name="T38" fmla="*/ 5537841 w 376"/>
              <a:gd name="T39" fmla="*/ 26794651 h 311"/>
              <a:gd name="T40" fmla="*/ 5537841 w 376"/>
              <a:gd name="T41" fmla="*/ 14842104 h 311"/>
              <a:gd name="T42" fmla="*/ 39151757 w 376"/>
              <a:gd name="T43" fmla="*/ 24036289 h 311"/>
              <a:gd name="T44" fmla="*/ 39151757 w 376"/>
              <a:gd name="T45" fmla="*/ 24036289 h 311"/>
              <a:gd name="T46" fmla="*/ 39151757 w 376"/>
              <a:gd name="T47" fmla="*/ 27714105 h 311"/>
              <a:gd name="T48" fmla="*/ 39151757 w 376"/>
              <a:gd name="T49" fmla="*/ 31523117 h 311"/>
              <a:gd name="T50" fmla="*/ 39151757 w 376"/>
              <a:gd name="T51" fmla="*/ 37039842 h 311"/>
              <a:gd name="T52" fmla="*/ 35545755 w 376"/>
              <a:gd name="T53" fmla="*/ 40717658 h 311"/>
              <a:gd name="T54" fmla="*/ 33742396 w 376"/>
              <a:gd name="T55" fmla="*/ 40717658 h 311"/>
              <a:gd name="T56" fmla="*/ 33742396 w 376"/>
              <a:gd name="T57" fmla="*/ 40717658 h 311"/>
              <a:gd name="T58" fmla="*/ 20992547 w 376"/>
              <a:gd name="T59" fmla="*/ 31523117 h 311"/>
              <a:gd name="T60" fmla="*/ 18159209 w 376"/>
              <a:gd name="T61" fmla="*/ 31523117 h 311"/>
              <a:gd name="T62" fmla="*/ 39151757 w 376"/>
              <a:gd name="T63" fmla="*/ 16812570 h 311"/>
              <a:gd name="T64" fmla="*/ 39151757 w 376"/>
              <a:gd name="T65" fmla="*/ 24036289 h 311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76"/>
              <a:gd name="T100" fmla="*/ 0 h 311"/>
              <a:gd name="T101" fmla="*/ 376 w 376"/>
              <a:gd name="T102" fmla="*/ 311 h 311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76" h="311">
                <a:moveTo>
                  <a:pt x="368" y="50"/>
                </a:moveTo>
                <a:lnTo>
                  <a:pt x="368" y="50"/>
                </a:lnTo>
                <a:cubicBezTo>
                  <a:pt x="21" y="289"/>
                  <a:pt x="21" y="289"/>
                  <a:pt x="21" y="289"/>
                </a:cubicBezTo>
                <a:cubicBezTo>
                  <a:pt x="14" y="289"/>
                  <a:pt x="14" y="289"/>
                  <a:pt x="14" y="289"/>
                </a:cubicBezTo>
                <a:cubicBezTo>
                  <a:pt x="0" y="289"/>
                  <a:pt x="0" y="282"/>
                  <a:pt x="0" y="275"/>
                </a:cubicBezTo>
                <a:lnTo>
                  <a:pt x="0" y="268"/>
                </a:lnTo>
                <a:cubicBezTo>
                  <a:pt x="354" y="29"/>
                  <a:pt x="354" y="29"/>
                  <a:pt x="354" y="29"/>
                </a:cubicBezTo>
                <a:lnTo>
                  <a:pt x="361" y="29"/>
                </a:lnTo>
                <a:cubicBezTo>
                  <a:pt x="368" y="29"/>
                  <a:pt x="375" y="36"/>
                  <a:pt x="375" y="43"/>
                </a:cubicBezTo>
                <a:cubicBezTo>
                  <a:pt x="375" y="43"/>
                  <a:pt x="375" y="50"/>
                  <a:pt x="368" y="50"/>
                </a:cubicBezTo>
                <a:close/>
                <a:moveTo>
                  <a:pt x="43" y="113"/>
                </a:moveTo>
                <a:lnTo>
                  <a:pt x="43" y="113"/>
                </a:lnTo>
                <a:cubicBezTo>
                  <a:pt x="43" y="99"/>
                  <a:pt x="50" y="85"/>
                  <a:pt x="71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255" y="8"/>
                  <a:pt x="255" y="8"/>
                  <a:pt x="255" y="8"/>
                </a:cubicBezTo>
                <a:cubicBezTo>
                  <a:pt x="262" y="8"/>
                  <a:pt x="269" y="0"/>
                  <a:pt x="276" y="0"/>
                </a:cubicBezTo>
                <a:cubicBezTo>
                  <a:pt x="290" y="0"/>
                  <a:pt x="304" y="15"/>
                  <a:pt x="304" y="29"/>
                </a:cubicBezTo>
                <a:cubicBezTo>
                  <a:pt x="43" y="204"/>
                  <a:pt x="43" y="204"/>
                  <a:pt x="43" y="204"/>
                </a:cubicBezTo>
                <a:lnTo>
                  <a:pt x="43" y="113"/>
                </a:lnTo>
                <a:close/>
                <a:moveTo>
                  <a:pt x="304" y="183"/>
                </a:moveTo>
                <a:lnTo>
                  <a:pt x="304" y="183"/>
                </a:lnTo>
                <a:cubicBezTo>
                  <a:pt x="304" y="211"/>
                  <a:pt x="304" y="211"/>
                  <a:pt x="304" y="211"/>
                </a:cubicBezTo>
                <a:cubicBezTo>
                  <a:pt x="304" y="240"/>
                  <a:pt x="304" y="240"/>
                  <a:pt x="304" y="240"/>
                </a:cubicBezTo>
                <a:cubicBezTo>
                  <a:pt x="304" y="282"/>
                  <a:pt x="304" y="282"/>
                  <a:pt x="304" y="282"/>
                </a:cubicBezTo>
                <a:cubicBezTo>
                  <a:pt x="304" y="303"/>
                  <a:pt x="290" y="310"/>
                  <a:pt x="276" y="310"/>
                </a:cubicBezTo>
                <a:cubicBezTo>
                  <a:pt x="269" y="310"/>
                  <a:pt x="262" y="310"/>
                  <a:pt x="262" y="310"/>
                </a:cubicBezTo>
                <a:cubicBezTo>
                  <a:pt x="163" y="240"/>
                  <a:pt x="163" y="240"/>
                  <a:pt x="163" y="240"/>
                </a:cubicBezTo>
                <a:cubicBezTo>
                  <a:pt x="141" y="240"/>
                  <a:pt x="141" y="240"/>
                  <a:pt x="141" y="240"/>
                </a:cubicBezTo>
                <a:cubicBezTo>
                  <a:pt x="304" y="128"/>
                  <a:pt x="304" y="128"/>
                  <a:pt x="304" y="128"/>
                </a:cubicBezTo>
                <a:lnTo>
                  <a:pt x="304" y="183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2" name="Freeform 157">
            <a:extLst>
              <a:ext uri="{FF2B5EF4-FFF2-40B4-BE49-F238E27FC236}">
                <a16:creationId xmlns:a16="http://schemas.microsoft.com/office/drawing/2014/main" id="{54BB6D92-4880-4DE9-BAF4-7C67DEF3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0" y="1063106"/>
            <a:ext cx="217488" cy="217487"/>
          </a:xfrm>
          <a:custGeom>
            <a:avLst/>
            <a:gdLst>
              <a:gd name="T0" fmla="*/ 74785156 w 602"/>
              <a:gd name="T1" fmla="*/ 59908274 h 602"/>
              <a:gd name="T2" fmla="*/ 62777800 w 602"/>
              <a:gd name="T3" fmla="*/ 56253626 h 602"/>
              <a:gd name="T4" fmla="*/ 62777800 w 602"/>
              <a:gd name="T5" fmla="*/ 48814274 h 602"/>
              <a:gd name="T6" fmla="*/ 62777800 w 602"/>
              <a:gd name="T7" fmla="*/ 41504968 h 602"/>
              <a:gd name="T8" fmla="*/ 15661664 w 602"/>
              <a:gd name="T9" fmla="*/ 45159615 h 602"/>
              <a:gd name="T10" fmla="*/ 15661664 w 602"/>
              <a:gd name="T11" fmla="*/ 55339965 h 602"/>
              <a:gd name="T12" fmla="*/ 15661664 w 602"/>
              <a:gd name="T13" fmla="*/ 59908274 h 602"/>
              <a:gd name="T14" fmla="*/ 0 w 602"/>
              <a:gd name="T15" fmla="*/ 56253626 h 602"/>
              <a:gd name="T16" fmla="*/ 3654304 w 602"/>
              <a:gd name="T17" fmla="*/ 18403300 h 602"/>
              <a:gd name="T18" fmla="*/ 78439820 w 602"/>
              <a:gd name="T19" fmla="*/ 22057586 h 602"/>
              <a:gd name="T20" fmla="*/ 74785156 w 602"/>
              <a:gd name="T21" fmla="*/ 59908274 h 602"/>
              <a:gd name="T22" fmla="*/ 11093693 w 602"/>
              <a:gd name="T23" fmla="*/ 25842659 h 602"/>
              <a:gd name="T24" fmla="*/ 11093693 w 602"/>
              <a:gd name="T25" fmla="*/ 33151953 h 602"/>
              <a:gd name="T26" fmla="*/ 11093693 w 602"/>
              <a:gd name="T27" fmla="*/ 25842659 h 602"/>
              <a:gd name="T28" fmla="*/ 58993077 w 602"/>
              <a:gd name="T29" fmla="*/ 14748653 h 602"/>
              <a:gd name="T30" fmla="*/ 19316328 w 602"/>
              <a:gd name="T31" fmla="*/ 14748653 h 602"/>
              <a:gd name="T32" fmla="*/ 19316328 w 602"/>
              <a:gd name="T33" fmla="*/ 11094003 h 602"/>
              <a:gd name="T34" fmla="*/ 19316328 w 602"/>
              <a:gd name="T35" fmla="*/ 1827324 h 602"/>
              <a:gd name="T36" fmla="*/ 55338413 w 602"/>
              <a:gd name="T37" fmla="*/ 0 h 602"/>
              <a:gd name="T38" fmla="*/ 55338413 w 602"/>
              <a:gd name="T39" fmla="*/ 0 h 602"/>
              <a:gd name="T40" fmla="*/ 57165745 w 602"/>
              <a:gd name="T41" fmla="*/ 913662 h 602"/>
              <a:gd name="T42" fmla="*/ 57165745 w 602"/>
              <a:gd name="T43" fmla="*/ 913662 h 602"/>
              <a:gd name="T44" fmla="*/ 57165745 w 602"/>
              <a:gd name="T45" fmla="*/ 913662 h 602"/>
              <a:gd name="T46" fmla="*/ 58079411 w 602"/>
              <a:gd name="T47" fmla="*/ 1827324 h 602"/>
              <a:gd name="T48" fmla="*/ 58993077 w 602"/>
              <a:gd name="T49" fmla="*/ 3654649 h 602"/>
              <a:gd name="T50" fmla="*/ 58993077 w 602"/>
              <a:gd name="T51" fmla="*/ 3654649 h 602"/>
              <a:gd name="T52" fmla="*/ 58993077 w 602"/>
              <a:gd name="T53" fmla="*/ 52598979 h 602"/>
              <a:gd name="T54" fmla="*/ 58993077 w 602"/>
              <a:gd name="T55" fmla="*/ 71002274 h 602"/>
              <a:gd name="T56" fmla="*/ 58993077 w 602"/>
              <a:gd name="T57" fmla="*/ 74656921 h 602"/>
              <a:gd name="T58" fmla="*/ 23101051 w 602"/>
              <a:gd name="T59" fmla="*/ 78441988 h 602"/>
              <a:gd name="T60" fmla="*/ 19316328 w 602"/>
              <a:gd name="T61" fmla="*/ 72829597 h 602"/>
              <a:gd name="T62" fmla="*/ 19316328 w 602"/>
              <a:gd name="T63" fmla="*/ 52598979 h 602"/>
              <a:gd name="T64" fmla="*/ 58993077 w 602"/>
              <a:gd name="T65" fmla="*/ 45159615 h 602"/>
              <a:gd name="T66" fmla="*/ 51684110 w 602"/>
              <a:gd name="T67" fmla="*/ 52598979 h 602"/>
              <a:gd name="T68" fmla="*/ 26755721 w 602"/>
              <a:gd name="T69" fmla="*/ 52598979 h 602"/>
              <a:gd name="T70" fmla="*/ 51684110 w 602"/>
              <a:gd name="T71" fmla="*/ 56253626 h 602"/>
              <a:gd name="T72" fmla="*/ 51684110 w 602"/>
              <a:gd name="T73" fmla="*/ 59908274 h 602"/>
              <a:gd name="T74" fmla="*/ 26755721 w 602"/>
              <a:gd name="T75" fmla="*/ 59908274 h 602"/>
              <a:gd name="T76" fmla="*/ 51684110 w 602"/>
              <a:gd name="T77" fmla="*/ 63562560 h 602"/>
              <a:gd name="T78" fmla="*/ 51684110 w 602"/>
              <a:gd name="T79" fmla="*/ 67347627 h 602"/>
              <a:gd name="T80" fmla="*/ 26755721 w 602"/>
              <a:gd name="T81" fmla="*/ 67347627 h 602"/>
              <a:gd name="T82" fmla="*/ 51684110 w 602"/>
              <a:gd name="T83" fmla="*/ 71002274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602"/>
              <a:gd name="T127" fmla="*/ 0 h 602"/>
              <a:gd name="T128" fmla="*/ 602 w 602"/>
              <a:gd name="T129" fmla="*/ 602 h 60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602" h="602">
                <a:moveTo>
                  <a:pt x="573" y="459"/>
                </a:moveTo>
                <a:lnTo>
                  <a:pt x="573" y="459"/>
                </a:lnTo>
                <a:cubicBezTo>
                  <a:pt x="481" y="459"/>
                  <a:pt x="481" y="459"/>
                  <a:pt x="481" y="459"/>
                </a:cubicBezTo>
                <a:cubicBezTo>
                  <a:pt x="481" y="431"/>
                  <a:pt x="481" y="431"/>
                  <a:pt x="481" y="431"/>
                </a:cubicBezTo>
                <a:cubicBezTo>
                  <a:pt x="481" y="424"/>
                  <a:pt x="481" y="424"/>
                  <a:pt x="481" y="424"/>
                </a:cubicBezTo>
                <a:cubicBezTo>
                  <a:pt x="481" y="374"/>
                  <a:pt x="481" y="374"/>
                  <a:pt x="481" y="374"/>
                </a:cubicBezTo>
                <a:cubicBezTo>
                  <a:pt x="481" y="346"/>
                  <a:pt x="481" y="346"/>
                  <a:pt x="481" y="346"/>
                </a:cubicBezTo>
                <a:cubicBezTo>
                  <a:pt x="481" y="318"/>
                  <a:pt x="481" y="318"/>
                  <a:pt x="481" y="318"/>
                </a:cubicBezTo>
                <a:cubicBezTo>
                  <a:pt x="120" y="318"/>
                  <a:pt x="120" y="318"/>
                  <a:pt x="120" y="318"/>
                </a:cubicBezTo>
                <a:cubicBezTo>
                  <a:pt x="120" y="346"/>
                  <a:pt x="120" y="346"/>
                  <a:pt x="120" y="346"/>
                </a:cubicBezTo>
                <a:cubicBezTo>
                  <a:pt x="120" y="374"/>
                  <a:pt x="120" y="374"/>
                  <a:pt x="120" y="374"/>
                </a:cubicBezTo>
                <a:cubicBezTo>
                  <a:pt x="120" y="424"/>
                  <a:pt x="120" y="424"/>
                  <a:pt x="120" y="424"/>
                </a:cubicBezTo>
                <a:cubicBezTo>
                  <a:pt x="120" y="431"/>
                  <a:pt x="120" y="431"/>
                  <a:pt x="120" y="431"/>
                </a:cubicBezTo>
                <a:cubicBezTo>
                  <a:pt x="120" y="459"/>
                  <a:pt x="120" y="459"/>
                  <a:pt x="120" y="459"/>
                </a:cubicBezTo>
                <a:cubicBezTo>
                  <a:pt x="28" y="459"/>
                  <a:pt x="28" y="459"/>
                  <a:pt x="28" y="459"/>
                </a:cubicBezTo>
                <a:cubicBezTo>
                  <a:pt x="7" y="459"/>
                  <a:pt x="0" y="452"/>
                  <a:pt x="0" y="431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55"/>
                  <a:pt x="7" y="141"/>
                  <a:pt x="28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55"/>
                  <a:pt x="601" y="169"/>
                </a:cubicBezTo>
                <a:cubicBezTo>
                  <a:pt x="601" y="431"/>
                  <a:pt x="601" y="431"/>
                  <a:pt x="601" y="431"/>
                </a:cubicBezTo>
                <a:cubicBezTo>
                  <a:pt x="601" y="452"/>
                  <a:pt x="587" y="459"/>
                  <a:pt x="573" y="459"/>
                </a:cubicBezTo>
                <a:close/>
                <a:moveTo>
                  <a:pt x="85" y="198"/>
                </a:moveTo>
                <a:lnTo>
                  <a:pt x="85" y="198"/>
                </a:lnTo>
                <a:cubicBezTo>
                  <a:pt x="64" y="198"/>
                  <a:pt x="57" y="212"/>
                  <a:pt x="57" y="226"/>
                </a:cubicBezTo>
                <a:cubicBezTo>
                  <a:pt x="57" y="240"/>
                  <a:pt x="64" y="254"/>
                  <a:pt x="85" y="254"/>
                </a:cubicBezTo>
                <a:cubicBezTo>
                  <a:pt x="99" y="254"/>
                  <a:pt x="113" y="240"/>
                  <a:pt x="113" y="226"/>
                </a:cubicBezTo>
                <a:cubicBezTo>
                  <a:pt x="113" y="212"/>
                  <a:pt x="99" y="198"/>
                  <a:pt x="85" y="198"/>
                </a:cubicBezTo>
                <a:close/>
                <a:moveTo>
                  <a:pt x="452" y="113"/>
                </a:moveTo>
                <a:lnTo>
                  <a:pt x="452" y="113"/>
                </a:lnTo>
                <a:cubicBezTo>
                  <a:pt x="148" y="113"/>
                  <a:pt x="148" y="113"/>
                  <a:pt x="148" y="113"/>
                </a:cubicBezTo>
                <a:cubicBezTo>
                  <a:pt x="148" y="85"/>
                  <a:pt x="148" y="85"/>
                  <a:pt x="148" y="85"/>
                </a:cubicBezTo>
                <a:cubicBezTo>
                  <a:pt x="148" y="28"/>
                  <a:pt x="148" y="28"/>
                  <a:pt x="148" y="28"/>
                </a:cubicBezTo>
                <a:cubicBezTo>
                  <a:pt x="148" y="21"/>
                  <a:pt x="148" y="21"/>
                  <a:pt x="148" y="14"/>
                </a:cubicBezTo>
                <a:cubicBezTo>
                  <a:pt x="155" y="7"/>
                  <a:pt x="163" y="0"/>
                  <a:pt x="177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31" y="0"/>
                  <a:pt x="431" y="0"/>
                  <a:pt x="438" y="7"/>
                </a:cubicBezTo>
                <a:cubicBezTo>
                  <a:pt x="445" y="7"/>
                  <a:pt x="445" y="14"/>
                  <a:pt x="445" y="14"/>
                </a:cubicBezTo>
                <a:cubicBezTo>
                  <a:pt x="445" y="14"/>
                  <a:pt x="452" y="21"/>
                  <a:pt x="452" y="28"/>
                </a:cubicBezTo>
                <a:cubicBezTo>
                  <a:pt x="452" y="113"/>
                  <a:pt x="452" y="113"/>
                  <a:pt x="452" y="113"/>
                </a:cubicBezTo>
                <a:close/>
                <a:moveTo>
                  <a:pt x="452" y="403"/>
                </a:moveTo>
                <a:lnTo>
                  <a:pt x="452" y="403"/>
                </a:lnTo>
                <a:cubicBezTo>
                  <a:pt x="452" y="544"/>
                  <a:pt x="452" y="544"/>
                  <a:pt x="452" y="544"/>
                </a:cubicBezTo>
                <a:cubicBezTo>
                  <a:pt x="452" y="558"/>
                  <a:pt x="452" y="558"/>
                  <a:pt x="452" y="558"/>
                </a:cubicBezTo>
                <a:cubicBezTo>
                  <a:pt x="452" y="572"/>
                  <a:pt x="452" y="572"/>
                  <a:pt x="452" y="572"/>
                </a:cubicBezTo>
                <a:cubicBezTo>
                  <a:pt x="452" y="594"/>
                  <a:pt x="438" y="601"/>
                  <a:pt x="424" y="601"/>
                </a:cubicBezTo>
                <a:cubicBezTo>
                  <a:pt x="177" y="601"/>
                  <a:pt x="177" y="601"/>
                  <a:pt x="177" y="601"/>
                </a:cubicBezTo>
                <a:cubicBezTo>
                  <a:pt x="163" y="601"/>
                  <a:pt x="148" y="594"/>
                  <a:pt x="148" y="572"/>
                </a:cubicBezTo>
                <a:cubicBezTo>
                  <a:pt x="148" y="558"/>
                  <a:pt x="148" y="558"/>
                  <a:pt x="148" y="558"/>
                </a:cubicBezTo>
                <a:cubicBezTo>
                  <a:pt x="148" y="544"/>
                  <a:pt x="148" y="544"/>
                  <a:pt x="148" y="544"/>
                </a:cubicBezTo>
                <a:cubicBezTo>
                  <a:pt x="148" y="403"/>
                  <a:pt x="148" y="403"/>
                  <a:pt x="148" y="403"/>
                </a:cubicBezTo>
                <a:cubicBezTo>
                  <a:pt x="148" y="346"/>
                  <a:pt x="148" y="346"/>
                  <a:pt x="148" y="346"/>
                </a:cubicBezTo>
                <a:cubicBezTo>
                  <a:pt x="452" y="346"/>
                  <a:pt x="452" y="346"/>
                  <a:pt x="452" y="346"/>
                </a:cubicBezTo>
                <a:lnTo>
                  <a:pt x="452" y="403"/>
                </a:lnTo>
                <a:close/>
                <a:moveTo>
                  <a:pt x="396" y="403"/>
                </a:moveTo>
                <a:lnTo>
                  <a:pt x="396" y="403"/>
                </a:lnTo>
                <a:cubicBezTo>
                  <a:pt x="205" y="403"/>
                  <a:pt x="205" y="403"/>
                  <a:pt x="205" y="403"/>
                </a:cubicBezTo>
                <a:cubicBezTo>
                  <a:pt x="205" y="431"/>
                  <a:pt x="205" y="431"/>
                  <a:pt x="205" y="431"/>
                </a:cubicBezTo>
                <a:cubicBezTo>
                  <a:pt x="396" y="431"/>
                  <a:pt x="396" y="431"/>
                  <a:pt x="396" y="431"/>
                </a:cubicBezTo>
                <a:lnTo>
                  <a:pt x="396" y="403"/>
                </a:lnTo>
                <a:close/>
                <a:moveTo>
                  <a:pt x="396" y="459"/>
                </a:moveTo>
                <a:lnTo>
                  <a:pt x="396" y="459"/>
                </a:lnTo>
                <a:cubicBezTo>
                  <a:pt x="205" y="459"/>
                  <a:pt x="205" y="459"/>
                  <a:pt x="205" y="459"/>
                </a:cubicBezTo>
                <a:cubicBezTo>
                  <a:pt x="205" y="487"/>
                  <a:pt x="205" y="487"/>
                  <a:pt x="205" y="487"/>
                </a:cubicBezTo>
                <a:cubicBezTo>
                  <a:pt x="396" y="487"/>
                  <a:pt x="396" y="487"/>
                  <a:pt x="396" y="487"/>
                </a:cubicBezTo>
                <a:lnTo>
                  <a:pt x="396" y="459"/>
                </a:lnTo>
                <a:close/>
                <a:moveTo>
                  <a:pt x="396" y="516"/>
                </a:moveTo>
                <a:lnTo>
                  <a:pt x="396" y="516"/>
                </a:lnTo>
                <a:cubicBezTo>
                  <a:pt x="205" y="516"/>
                  <a:pt x="205" y="516"/>
                  <a:pt x="205" y="516"/>
                </a:cubicBezTo>
                <a:cubicBezTo>
                  <a:pt x="205" y="544"/>
                  <a:pt x="205" y="544"/>
                  <a:pt x="205" y="544"/>
                </a:cubicBezTo>
                <a:cubicBezTo>
                  <a:pt x="396" y="544"/>
                  <a:pt x="396" y="544"/>
                  <a:pt x="396" y="544"/>
                </a:cubicBezTo>
                <a:lnTo>
                  <a:pt x="396" y="516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Freeform 158">
            <a:extLst>
              <a:ext uri="{FF2B5EF4-FFF2-40B4-BE49-F238E27FC236}">
                <a16:creationId xmlns:a16="http://schemas.microsoft.com/office/drawing/2014/main" id="{73D425B6-136A-4E08-9299-EB1161BA0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3163" y="1072631"/>
            <a:ext cx="219075" cy="196850"/>
          </a:xfrm>
          <a:custGeom>
            <a:avLst/>
            <a:gdLst>
              <a:gd name="T0" fmla="*/ 77769458 w 609"/>
              <a:gd name="T1" fmla="*/ 70056920 h 545"/>
              <a:gd name="T2" fmla="*/ 77769458 w 609"/>
              <a:gd name="T3" fmla="*/ 70056920 h 545"/>
              <a:gd name="T4" fmla="*/ 53054282 w 609"/>
              <a:gd name="T5" fmla="*/ 41486221 h 545"/>
              <a:gd name="T6" fmla="*/ 76863661 w 609"/>
              <a:gd name="T7" fmla="*/ 18394817 h 545"/>
              <a:gd name="T8" fmla="*/ 78675255 w 609"/>
              <a:gd name="T9" fmla="*/ 21264853 h 545"/>
              <a:gd name="T10" fmla="*/ 78675255 w 609"/>
              <a:gd name="T11" fmla="*/ 67317275 h 545"/>
              <a:gd name="T12" fmla="*/ 77769458 w 609"/>
              <a:gd name="T13" fmla="*/ 70056920 h 545"/>
              <a:gd name="T14" fmla="*/ 1811596 w 609"/>
              <a:gd name="T15" fmla="*/ 18394817 h 545"/>
              <a:gd name="T16" fmla="*/ 1811596 w 609"/>
              <a:gd name="T17" fmla="*/ 18394817 h 545"/>
              <a:gd name="T18" fmla="*/ 3623191 w 609"/>
              <a:gd name="T19" fmla="*/ 17481723 h 545"/>
              <a:gd name="T20" fmla="*/ 25621344 w 609"/>
              <a:gd name="T21" fmla="*/ 17481723 h 545"/>
              <a:gd name="T22" fmla="*/ 31056128 w 609"/>
              <a:gd name="T23" fmla="*/ 19308273 h 545"/>
              <a:gd name="T24" fmla="*/ 31961926 w 609"/>
              <a:gd name="T25" fmla="*/ 19308273 h 545"/>
              <a:gd name="T26" fmla="*/ 31961926 w 609"/>
              <a:gd name="T27" fmla="*/ 29484155 h 545"/>
              <a:gd name="T28" fmla="*/ 39337808 w 609"/>
              <a:gd name="T29" fmla="*/ 36920386 h 545"/>
              <a:gd name="T30" fmla="*/ 46584187 w 609"/>
              <a:gd name="T31" fmla="*/ 29484155 h 545"/>
              <a:gd name="T32" fmla="*/ 46584187 w 609"/>
              <a:gd name="T33" fmla="*/ 19308273 h 545"/>
              <a:gd name="T34" fmla="*/ 47489996 w 609"/>
              <a:gd name="T35" fmla="*/ 19308273 h 545"/>
              <a:gd name="T36" fmla="*/ 53054282 w 609"/>
              <a:gd name="T37" fmla="*/ 17481723 h 545"/>
              <a:gd name="T38" fmla="*/ 74922923 w 609"/>
              <a:gd name="T39" fmla="*/ 17481723 h 545"/>
              <a:gd name="T40" fmla="*/ 76863661 w 609"/>
              <a:gd name="T41" fmla="*/ 18394817 h 545"/>
              <a:gd name="T42" fmla="*/ 39337808 w 609"/>
              <a:gd name="T43" fmla="*/ 48009368 h 545"/>
              <a:gd name="T44" fmla="*/ 1811596 w 609"/>
              <a:gd name="T45" fmla="*/ 18394817 h 545"/>
              <a:gd name="T46" fmla="*/ 47489996 w 609"/>
              <a:gd name="T47" fmla="*/ 15655172 h 545"/>
              <a:gd name="T48" fmla="*/ 47489996 w 609"/>
              <a:gd name="T49" fmla="*/ 15655172 h 545"/>
              <a:gd name="T50" fmla="*/ 45678389 w 609"/>
              <a:gd name="T51" fmla="*/ 14742077 h 545"/>
              <a:gd name="T52" fmla="*/ 42960997 w 609"/>
              <a:gd name="T53" fmla="*/ 12915527 h 545"/>
              <a:gd name="T54" fmla="*/ 42960997 w 609"/>
              <a:gd name="T55" fmla="*/ 29484155 h 545"/>
              <a:gd name="T56" fmla="*/ 39337808 w 609"/>
              <a:gd name="T57" fmla="*/ 33267285 h 545"/>
              <a:gd name="T58" fmla="*/ 35714618 w 609"/>
              <a:gd name="T59" fmla="*/ 29484155 h 545"/>
              <a:gd name="T60" fmla="*/ 35714618 w 609"/>
              <a:gd name="T61" fmla="*/ 12915527 h 545"/>
              <a:gd name="T62" fmla="*/ 32867723 w 609"/>
              <a:gd name="T63" fmla="*/ 14742077 h 545"/>
              <a:gd name="T64" fmla="*/ 31056128 w 609"/>
              <a:gd name="T65" fmla="*/ 15655172 h 545"/>
              <a:gd name="T66" fmla="*/ 27432939 w 609"/>
              <a:gd name="T67" fmla="*/ 12002432 h 545"/>
              <a:gd name="T68" fmla="*/ 28338736 w 609"/>
              <a:gd name="T69" fmla="*/ 10175879 h 545"/>
              <a:gd name="T70" fmla="*/ 36620415 w 609"/>
              <a:gd name="T71" fmla="*/ 913095 h 545"/>
              <a:gd name="T72" fmla="*/ 39337808 w 609"/>
              <a:gd name="T73" fmla="*/ 0 h 545"/>
              <a:gd name="T74" fmla="*/ 42055200 w 609"/>
              <a:gd name="T75" fmla="*/ 913095 h 545"/>
              <a:gd name="T76" fmla="*/ 50336531 w 609"/>
              <a:gd name="T77" fmla="*/ 10175879 h 545"/>
              <a:gd name="T78" fmla="*/ 51242688 w 609"/>
              <a:gd name="T79" fmla="*/ 12002432 h 545"/>
              <a:gd name="T80" fmla="*/ 47489996 w 609"/>
              <a:gd name="T81" fmla="*/ 15655172 h 545"/>
              <a:gd name="T82" fmla="*/ 905798 w 609"/>
              <a:gd name="T83" fmla="*/ 70056920 h 545"/>
              <a:gd name="T84" fmla="*/ 905798 w 609"/>
              <a:gd name="T85" fmla="*/ 70056920 h 545"/>
              <a:gd name="T86" fmla="*/ 0 w 609"/>
              <a:gd name="T87" fmla="*/ 67317275 h 545"/>
              <a:gd name="T88" fmla="*/ 0 w 609"/>
              <a:gd name="T89" fmla="*/ 21264853 h 545"/>
              <a:gd name="T90" fmla="*/ 1811596 w 609"/>
              <a:gd name="T91" fmla="*/ 18394817 h 545"/>
              <a:gd name="T92" fmla="*/ 25621344 w 609"/>
              <a:gd name="T93" fmla="*/ 41486221 h 545"/>
              <a:gd name="T94" fmla="*/ 905798 w 609"/>
              <a:gd name="T95" fmla="*/ 70056920 h 545"/>
              <a:gd name="T96" fmla="*/ 39337808 w 609"/>
              <a:gd name="T97" fmla="*/ 55315209 h 545"/>
              <a:gd name="T98" fmla="*/ 39337808 w 609"/>
              <a:gd name="T99" fmla="*/ 55315209 h 545"/>
              <a:gd name="T100" fmla="*/ 49430733 w 609"/>
              <a:gd name="T101" fmla="*/ 45139321 h 545"/>
              <a:gd name="T102" fmla="*/ 76863661 w 609"/>
              <a:gd name="T103" fmla="*/ 70056920 h 545"/>
              <a:gd name="T104" fmla="*/ 74922923 w 609"/>
              <a:gd name="T105" fmla="*/ 70970375 h 545"/>
              <a:gd name="T106" fmla="*/ 3623191 w 609"/>
              <a:gd name="T107" fmla="*/ 70970375 h 545"/>
              <a:gd name="T108" fmla="*/ 1811596 w 609"/>
              <a:gd name="T109" fmla="*/ 70056920 h 545"/>
              <a:gd name="T110" fmla="*/ 29244534 w 609"/>
              <a:gd name="T111" fmla="*/ 45139321 h 545"/>
              <a:gd name="T112" fmla="*/ 39337808 w 609"/>
              <a:gd name="T113" fmla="*/ 55315209 h 54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09"/>
              <a:gd name="T172" fmla="*/ 0 h 545"/>
              <a:gd name="T173" fmla="*/ 609 w 609"/>
              <a:gd name="T174" fmla="*/ 545 h 54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09" h="545">
                <a:moveTo>
                  <a:pt x="601" y="537"/>
                </a:moveTo>
                <a:lnTo>
                  <a:pt x="601" y="537"/>
                </a:lnTo>
                <a:cubicBezTo>
                  <a:pt x="410" y="318"/>
                  <a:pt x="410" y="318"/>
                  <a:pt x="410" y="318"/>
                </a:cubicBezTo>
                <a:cubicBezTo>
                  <a:pt x="594" y="141"/>
                  <a:pt x="594" y="141"/>
                  <a:pt x="594" y="141"/>
                </a:cubicBezTo>
                <a:cubicBezTo>
                  <a:pt x="601" y="148"/>
                  <a:pt x="608" y="156"/>
                  <a:pt x="608" y="163"/>
                </a:cubicBezTo>
                <a:cubicBezTo>
                  <a:pt x="608" y="516"/>
                  <a:pt x="608" y="516"/>
                  <a:pt x="608" y="516"/>
                </a:cubicBezTo>
                <a:cubicBezTo>
                  <a:pt x="608" y="523"/>
                  <a:pt x="601" y="530"/>
                  <a:pt x="601" y="537"/>
                </a:cubicBezTo>
                <a:close/>
                <a:moveTo>
                  <a:pt x="14" y="141"/>
                </a:moveTo>
                <a:lnTo>
                  <a:pt x="14" y="141"/>
                </a:lnTo>
                <a:cubicBezTo>
                  <a:pt x="14" y="134"/>
                  <a:pt x="21" y="134"/>
                  <a:pt x="28" y="134"/>
                </a:cubicBezTo>
                <a:cubicBezTo>
                  <a:pt x="198" y="134"/>
                  <a:pt x="198" y="134"/>
                  <a:pt x="198" y="134"/>
                </a:cubicBezTo>
                <a:cubicBezTo>
                  <a:pt x="205" y="141"/>
                  <a:pt x="219" y="148"/>
                  <a:pt x="240" y="148"/>
                </a:cubicBezTo>
                <a:lnTo>
                  <a:pt x="247" y="148"/>
                </a:lnTo>
                <a:cubicBezTo>
                  <a:pt x="247" y="226"/>
                  <a:pt x="247" y="226"/>
                  <a:pt x="247" y="226"/>
                </a:cubicBezTo>
                <a:cubicBezTo>
                  <a:pt x="247" y="255"/>
                  <a:pt x="276" y="283"/>
                  <a:pt x="304" y="283"/>
                </a:cubicBezTo>
                <a:cubicBezTo>
                  <a:pt x="332" y="283"/>
                  <a:pt x="360" y="255"/>
                  <a:pt x="360" y="226"/>
                </a:cubicBezTo>
                <a:cubicBezTo>
                  <a:pt x="360" y="148"/>
                  <a:pt x="360" y="148"/>
                  <a:pt x="360" y="148"/>
                </a:cubicBezTo>
                <a:lnTo>
                  <a:pt x="367" y="148"/>
                </a:lnTo>
                <a:cubicBezTo>
                  <a:pt x="389" y="148"/>
                  <a:pt x="403" y="141"/>
                  <a:pt x="410" y="134"/>
                </a:cubicBezTo>
                <a:cubicBezTo>
                  <a:pt x="579" y="134"/>
                  <a:pt x="579" y="134"/>
                  <a:pt x="579" y="134"/>
                </a:cubicBezTo>
                <a:cubicBezTo>
                  <a:pt x="587" y="134"/>
                  <a:pt x="594" y="134"/>
                  <a:pt x="594" y="141"/>
                </a:cubicBezTo>
                <a:cubicBezTo>
                  <a:pt x="304" y="368"/>
                  <a:pt x="304" y="368"/>
                  <a:pt x="304" y="368"/>
                </a:cubicBezTo>
                <a:lnTo>
                  <a:pt x="14" y="141"/>
                </a:lnTo>
                <a:close/>
                <a:moveTo>
                  <a:pt x="367" y="120"/>
                </a:moveTo>
                <a:lnTo>
                  <a:pt x="367" y="120"/>
                </a:lnTo>
                <a:cubicBezTo>
                  <a:pt x="360" y="120"/>
                  <a:pt x="353" y="120"/>
                  <a:pt x="353" y="113"/>
                </a:cubicBezTo>
                <a:cubicBezTo>
                  <a:pt x="332" y="99"/>
                  <a:pt x="332" y="99"/>
                  <a:pt x="332" y="99"/>
                </a:cubicBezTo>
                <a:cubicBezTo>
                  <a:pt x="332" y="226"/>
                  <a:pt x="332" y="226"/>
                  <a:pt x="332" y="226"/>
                </a:cubicBezTo>
                <a:cubicBezTo>
                  <a:pt x="332" y="241"/>
                  <a:pt x="318" y="255"/>
                  <a:pt x="304" y="255"/>
                </a:cubicBezTo>
                <a:cubicBezTo>
                  <a:pt x="290" y="255"/>
                  <a:pt x="276" y="241"/>
                  <a:pt x="276" y="226"/>
                </a:cubicBezTo>
                <a:cubicBezTo>
                  <a:pt x="276" y="99"/>
                  <a:pt x="276" y="99"/>
                  <a:pt x="276" y="99"/>
                </a:cubicBezTo>
                <a:cubicBezTo>
                  <a:pt x="254" y="113"/>
                  <a:pt x="254" y="113"/>
                  <a:pt x="254" y="113"/>
                </a:cubicBezTo>
                <a:cubicBezTo>
                  <a:pt x="254" y="120"/>
                  <a:pt x="247" y="120"/>
                  <a:pt x="240" y="120"/>
                </a:cubicBezTo>
                <a:cubicBezTo>
                  <a:pt x="219" y="120"/>
                  <a:pt x="212" y="113"/>
                  <a:pt x="212" y="92"/>
                </a:cubicBezTo>
                <a:cubicBezTo>
                  <a:pt x="212" y="85"/>
                  <a:pt x="212" y="78"/>
                  <a:pt x="219" y="78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cubicBezTo>
                  <a:pt x="311" y="0"/>
                  <a:pt x="318" y="0"/>
                  <a:pt x="325" y="7"/>
                </a:cubicBezTo>
                <a:cubicBezTo>
                  <a:pt x="389" y="78"/>
                  <a:pt x="389" y="78"/>
                  <a:pt x="389" y="78"/>
                </a:cubicBezTo>
                <a:cubicBezTo>
                  <a:pt x="396" y="78"/>
                  <a:pt x="396" y="85"/>
                  <a:pt x="396" y="92"/>
                </a:cubicBezTo>
                <a:cubicBezTo>
                  <a:pt x="396" y="113"/>
                  <a:pt x="389" y="120"/>
                  <a:pt x="367" y="120"/>
                </a:cubicBezTo>
                <a:close/>
                <a:moveTo>
                  <a:pt x="7" y="537"/>
                </a:moveTo>
                <a:lnTo>
                  <a:pt x="7" y="537"/>
                </a:lnTo>
                <a:cubicBezTo>
                  <a:pt x="7" y="530"/>
                  <a:pt x="0" y="523"/>
                  <a:pt x="0" y="516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56"/>
                  <a:pt x="7" y="148"/>
                  <a:pt x="14" y="141"/>
                </a:cubicBezTo>
                <a:cubicBezTo>
                  <a:pt x="198" y="318"/>
                  <a:pt x="198" y="318"/>
                  <a:pt x="198" y="318"/>
                </a:cubicBezTo>
                <a:lnTo>
                  <a:pt x="7" y="537"/>
                </a:lnTo>
                <a:close/>
                <a:moveTo>
                  <a:pt x="304" y="424"/>
                </a:moveTo>
                <a:lnTo>
                  <a:pt x="304" y="424"/>
                </a:lnTo>
                <a:cubicBezTo>
                  <a:pt x="382" y="346"/>
                  <a:pt x="382" y="346"/>
                  <a:pt x="382" y="346"/>
                </a:cubicBezTo>
                <a:cubicBezTo>
                  <a:pt x="594" y="537"/>
                  <a:pt x="594" y="537"/>
                  <a:pt x="594" y="537"/>
                </a:cubicBezTo>
                <a:cubicBezTo>
                  <a:pt x="594" y="544"/>
                  <a:pt x="587" y="544"/>
                  <a:pt x="579" y="544"/>
                </a:cubicBezTo>
                <a:cubicBezTo>
                  <a:pt x="28" y="544"/>
                  <a:pt x="28" y="544"/>
                  <a:pt x="28" y="544"/>
                </a:cubicBezTo>
                <a:cubicBezTo>
                  <a:pt x="21" y="544"/>
                  <a:pt x="14" y="544"/>
                  <a:pt x="14" y="537"/>
                </a:cubicBezTo>
                <a:cubicBezTo>
                  <a:pt x="226" y="346"/>
                  <a:pt x="226" y="346"/>
                  <a:pt x="226" y="346"/>
                </a:cubicBezTo>
                <a:lnTo>
                  <a:pt x="304" y="42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" name="Freeform 159">
            <a:extLst>
              <a:ext uri="{FF2B5EF4-FFF2-40B4-BE49-F238E27FC236}">
                <a16:creationId xmlns:a16="http://schemas.microsoft.com/office/drawing/2014/main" id="{F92DA8D8-23BB-45B1-9C71-EAED20CF4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8" y="1072631"/>
            <a:ext cx="217487" cy="196850"/>
          </a:xfrm>
          <a:custGeom>
            <a:avLst/>
            <a:gdLst>
              <a:gd name="T0" fmla="*/ 77525436 w 602"/>
              <a:gd name="T1" fmla="*/ 70056920 h 545"/>
              <a:gd name="T2" fmla="*/ 77525436 w 602"/>
              <a:gd name="T3" fmla="*/ 70056920 h 545"/>
              <a:gd name="T4" fmla="*/ 53510835 w 602"/>
              <a:gd name="T5" fmla="*/ 41486221 h 545"/>
              <a:gd name="T6" fmla="*/ 77525436 w 602"/>
              <a:gd name="T7" fmla="*/ 18394817 h 545"/>
              <a:gd name="T8" fmla="*/ 78439098 w 602"/>
              <a:gd name="T9" fmla="*/ 21264853 h 545"/>
              <a:gd name="T10" fmla="*/ 78439098 w 602"/>
              <a:gd name="T11" fmla="*/ 67317275 h 545"/>
              <a:gd name="T12" fmla="*/ 77525436 w 602"/>
              <a:gd name="T13" fmla="*/ 70056920 h 545"/>
              <a:gd name="T14" fmla="*/ 913662 w 602"/>
              <a:gd name="T15" fmla="*/ 18394817 h 545"/>
              <a:gd name="T16" fmla="*/ 913662 w 602"/>
              <a:gd name="T17" fmla="*/ 18394817 h 545"/>
              <a:gd name="T18" fmla="*/ 3654287 w 602"/>
              <a:gd name="T19" fmla="*/ 17481723 h 545"/>
              <a:gd name="T20" fmla="*/ 24014613 w 602"/>
              <a:gd name="T21" fmla="*/ 17481723 h 545"/>
              <a:gd name="T22" fmla="*/ 22970525 w 602"/>
              <a:gd name="T23" fmla="*/ 21264853 h 545"/>
              <a:gd name="T24" fmla="*/ 25841936 w 602"/>
              <a:gd name="T25" fmla="*/ 25831054 h 545"/>
              <a:gd name="T26" fmla="*/ 25841936 w 602"/>
              <a:gd name="T27" fmla="*/ 25831054 h 545"/>
              <a:gd name="T28" fmla="*/ 34064170 w 602"/>
              <a:gd name="T29" fmla="*/ 35093836 h 545"/>
              <a:gd name="T30" fmla="*/ 34064170 w 602"/>
              <a:gd name="T31" fmla="*/ 35093836 h 545"/>
              <a:gd name="T32" fmla="*/ 39676199 w 602"/>
              <a:gd name="T33" fmla="*/ 36920386 h 545"/>
              <a:gd name="T34" fmla="*/ 44244147 w 602"/>
              <a:gd name="T35" fmla="*/ 35093836 h 545"/>
              <a:gd name="T36" fmla="*/ 44244147 w 602"/>
              <a:gd name="T37" fmla="*/ 35093836 h 545"/>
              <a:gd name="T38" fmla="*/ 53510835 w 602"/>
              <a:gd name="T39" fmla="*/ 25831054 h 545"/>
              <a:gd name="T40" fmla="*/ 53510835 w 602"/>
              <a:gd name="T41" fmla="*/ 25831054 h 545"/>
              <a:gd name="T42" fmla="*/ 55338158 w 602"/>
              <a:gd name="T43" fmla="*/ 21264853 h 545"/>
              <a:gd name="T44" fmla="*/ 54424497 w 602"/>
              <a:gd name="T45" fmla="*/ 17481723 h 545"/>
              <a:gd name="T46" fmla="*/ 74654031 w 602"/>
              <a:gd name="T47" fmla="*/ 17481723 h 545"/>
              <a:gd name="T48" fmla="*/ 77525436 w 602"/>
              <a:gd name="T49" fmla="*/ 18394817 h 545"/>
              <a:gd name="T50" fmla="*/ 39676199 w 602"/>
              <a:gd name="T51" fmla="*/ 48009368 h 545"/>
              <a:gd name="T52" fmla="*/ 913662 w 602"/>
              <a:gd name="T53" fmla="*/ 18394817 h 545"/>
              <a:gd name="T54" fmla="*/ 41503523 w 602"/>
              <a:gd name="T55" fmla="*/ 32354191 h 545"/>
              <a:gd name="T56" fmla="*/ 41503523 w 602"/>
              <a:gd name="T57" fmla="*/ 32354191 h 545"/>
              <a:gd name="T58" fmla="*/ 39676199 w 602"/>
              <a:gd name="T59" fmla="*/ 33267285 h 545"/>
              <a:gd name="T60" fmla="*/ 36935575 w 602"/>
              <a:gd name="T61" fmla="*/ 32354191 h 545"/>
              <a:gd name="T62" fmla="*/ 28582560 w 602"/>
              <a:gd name="T63" fmla="*/ 23091403 h 545"/>
              <a:gd name="T64" fmla="*/ 26755237 w 602"/>
              <a:gd name="T65" fmla="*/ 21264853 h 545"/>
              <a:gd name="T66" fmla="*/ 30409884 w 602"/>
              <a:gd name="T67" fmla="*/ 17481723 h 545"/>
              <a:gd name="T68" fmla="*/ 33150508 w 602"/>
              <a:gd name="T69" fmla="*/ 18394817 h 545"/>
              <a:gd name="T70" fmla="*/ 36021913 w 602"/>
              <a:gd name="T71" fmla="*/ 20351758 h 545"/>
              <a:gd name="T72" fmla="*/ 36021913 w 602"/>
              <a:gd name="T73" fmla="*/ 3652741 h 545"/>
              <a:gd name="T74" fmla="*/ 39676199 w 602"/>
              <a:gd name="T75" fmla="*/ 0 h 545"/>
              <a:gd name="T76" fmla="*/ 43330846 w 602"/>
              <a:gd name="T77" fmla="*/ 3652741 h 545"/>
              <a:gd name="T78" fmla="*/ 43330846 w 602"/>
              <a:gd name="T79" fmla="*/ 20351758 h 545"/>
              <a:gd name="T80" fmla="*/ 45157809 w 602"/>
              <a:gd name="T81" fmla="*/ 18394817 h 545"/>
              <a:gd name="T82" fmla="*/ 47898805 w 602"/>
              <a:gd name="T83" fmla="*/ 17481723 h 545"/>
              <a:gd name="T84" fmla="*/ 51683511 w 602"/>
              <a:gd name="T85" fmla="*/ 21264853 h 545"/>
              <a:gd name="T86" fmla="*/ 50769849 w 602"/>
              <a:gd name="T87" fmla="*/ 23091403 h 545"/>
              <a:gd name="T88" fmla="*/ 41503523 w 602"/>
              <a:gd name="T89" fmla="*/ 32354191 h 545"/>
              <a:gd name="T90" fmla="*/ 913662 w 602"/>
              <a:gd name="T91" fmla="*/ 70056920 h 545"/>
              <a:gd name="T92" fmla="*/ 913662 w 602"/>
              <a:gd name="T93" fmla="*/ 70056920 h 545"/>
              <a:gd name="T94" fmla="*/ 0 w 602"/>
              <a:gd name="T95" fmla="*/ 67317275 h 545"/>
              <a:gd name="T96" fmla="*/ 0 w 602"/>
              <a:gd name="T97" fmla="*/ 21264853 h 545"/>
              <a:gd name="T98" fmla="*/ 913662 w 602"/>
              <a:gd name="T99" fmla="*/ 18394817 h 545"/>
              <a:gd name="T100" fmla="*/ 24928274 w 602"/>
              <a:gd name="T101" fmla="*/ 41486221 h 545"/>
              <a:gd name="T102" fmla="*/ 913662 w 602"/>
              <a:gd name="T103" fmla="*/ 70056920 h 545"/>
              <a:gd name="T104" fmla="*/ 39676199 w 602"/>
              <a:gd name="T105" fmla="*/ 55315209 h 545"/>
              <a:gd name="T106" fmla="*/ 39676199 w 602"/>
              <a:gd name="T107" fmla="*/ 55315209 h 545"/>
              <a:gd name="T108" fmla="*/ 49856549 w 602"/>
              <a:gd name="T109" fmla="*/ 45139321 h 545"/>
              <a:gd name="T110" fmla="*/ 77525436 w 602"/>
              <a:gd name="T111" fmla="*/ 70056920 h 545"/>
              <a:gd name="T112" fmla="*/ 74654031 w 602"/>
              <a:gd name="T113" fmla="*/ 70970375 h 545"/>
              <a:gd name="T114" fmla="*/ 3654287 w 602"/>
              <a:gd name="T115" fmla="*/ 70970375 h 545"/>
              <a:gd name="T116" fmla="*/ 913662 w 602"/>
              <a:gd name="T117" fmla="*/ 70056920 h 545"/>
              <a:gd name="T118" fmla="*/ 29496222 w 602"/>
              <a:gd name="T119" fmla="*/ 45139321 h 545"/>
              <a:gd name="T120" fmla="*/ 39676199 w 602"/>
              <a:gd name="T121" fmla="*/ 55315209 h 54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602"/>
              <a:gd name="T184" fmla="*/ 0 h 545"/>
              <a:gd name="T185" fmla="*/ 602 w 602"/>
              <a:gd name="T186" fmla="*/ 545 h 54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602" h="545">
                <a:moveTo>
                  <a:pt x="594" y="537"/>
                </a:moveTo>
                <a:lnTo>
                  <a:pt x="594" y="537"/>
                </a:lnTo>
                <a:cubicBezTo>
                  <a:pt x="410" y="318"/>
                  <a:pt x="410" y="318"/>
                  <a:pt x="410" y="318"/>
                </a:cubicBezTo>
                <a:cubicBezTo>
                  <a:pt x="594" y="141"/>
                  <a:pt x="594" y="141"/>
                  <a:pt x="594" y="141"/>
                </a:cubicBezTo>
                <a:cubicBezTo>
                  <a:pt x="601" y="148"/>
                  <a:pt x="601" y="156"/>
                  <a:pt x="601" y="163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23"/>
                  <a:pt x="601" y="530"/>
                  <a:pt x="594" y="537"/>
                </a:cubicBezTo>
                <a:close/>
                <a:moveTo>
                  <a:pt x="7" y="141"/>
                </a:moveTo>
                <a:lnTo>
                  <a:pt x="7" y="141"/>
                </a:lnTo>
                <a:cubicBezTo>
                  <a:pt x="14" y="134"/>
                  <a:pt x="21" y="134"/>
                  <a:pt x="28" y="134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84" y="141"/>
                  <a:pt x="176" y="148"/>
                  <a:pt x="176" y="163"/>
                </a:cubicBezTo>
                <a:cubicBezTo>
                  <a:pt x="176" y="177"/>
                  <a:pt x="184" y="191"/>
                  <a:pt x="198" y="198"/>
                </a:cubicBezTo>
                <a:cubicBezTo>
                  <a:pt x="261" y="269"/>
                  <a:pt x="261" y="269"/>
                  <a:pt x="261" y="269"/>
                </a:cubicBezTo>
                <a:cubicBezTo>
                  <a:pt x="269" y="276"/>
                  <a:pt x="283" y="283"/>
                  <a:pt x="304" y="283"/>
                </a:cubicBezTo>
                <a:cubicBezTo>
                  <a:pt x="318" y="283"/>
                  <a:pt x="332" y="276"/>
                  <a:pt x="339" y="269"/>
                </a:cubicBezTo>
                <a:cubicBezTo>
                  <a:pt x="410" y="198"/>
                  <a:pt x="410" y="198"/>
                  <a:pt x="410" y="198"/>
                </a:cubicBezTo>
                <a:cubicBezTo>
                  <a:pt x="417" y="191"/>
                  <a:pt x="424" y="177"/>
                  <a:pt x="424" y="163"/>
                </a:cubicBezTo>
                <a:cubicBezTo>
                  <a:pt x="424" y="148"/>
                  <a:pt x="424" y="141"/>
                  <a:pt x="417" y="134"/>
                </a:cubicBezTo>
                <a:cubicBezTo>
                  <a:pt x="572" y="134"/>
                  <a:pt x="572" y="134"/>
                  <a:pt x="572" y="134"/>
                </a:cubicBezTo>
                <a:cubicBezTo>
                  <a:pt x="579" y="134"/>
                  <a:pt x="586" y="134"/>
                  <a:pt x="594" y="141"/>
                </a:cubicBezTo>
                <a:cubicBezTo>
                  <a:pt x="304" y="368"/>
                  <a:pt x="304" y="368"/>
                  <a:pt x="304" y="368"/>
                </a:cubicBezTo>
                <a:lnTo>
                  <a:pt x="7" y="141"/>
                </a:lnTo>
                <a:close/>
                <a:moveTo>
                  <a:pt x="318" y="248"/>
                </a:moveTo>
                <a:lnTo>
                  <a:pt x="318" y="248"/>
                </a:lnTo>
                <a:cubicBezTo>
                  <a:pt x="318" y="255"/>
                  <a:pt x="311" y="255"/>
                  <a:pt x="304" y="255"/>
                </a:cubicBezTo>
                <a:cubicBezTo>
                  <a:pt x="297" y="255"/>
                  <a:pt x="290" y="255"/>
                  <a:pt x="283" y="248"/>
                </a:cubicBezTo>
                <a:cubicBezTo>
                  <a:pt x="219" y="177"/>
                  <a:pt x="219" y="177"/>
                  <a:pt x="219" y="177"/>
                </a:cubicBezTo>
                <a:cubicBezTo>
                  <a:pt x="212" y="177"/>
                  <a:pt x="205" y="170"/>
                  <a:pt x="205" y="163"/>
                </a:cubicBezTo>
                <a:cubicBezTo>
                  <a:pt x="205" y="141"/>
                  <a:pt x="219" y="134"/>
                  <a:pt x="233" y="134"/>
                </a:cubicBezTo>
                <a:cubicBezTo>
                  <a:pt x="240" y="134"/>
                  <a:pt x="247" y="134"/>
                  <a:pt x="254" y="141"/>
                </a:cubicBezTo>
                <a:cubicBezTo>
                  <a:pt x="276" y="156"/>
                  <a:pt x="276" y="156"/>
                  <a:pt x="276" y="156"/>
                </a:cubicBezTo>
                <a:cubicBezTo>
                  <a:pt x="276" y="28"/>
                  <a:pt x="276" y="28"/>
                  <a:pt x="276" y="28"/>
                </a:cubicBezTo>
                <a:cubicBezTo>
                  <a:pt x="276" y="14"/>
                  <a:pt x="283" y="0"/>
                  <a:pt x="304" y="0"/>
                </a:cubicBezTo>
                <a:cubicBezTo>
                  <a:pt x="318" y="0"/>
                  <a:pt x="332" y="14"/>
                  <a:pt x="332" y="28"/>
                </a:cubicBezTo>
                <a:cubicBezTo>
                  <a:pt x="332" y="156"/>
                  <a:pt x="332" y="156"/>
                  <a:pt x="332" y="156"/>
                </a:cubicBezTo>
                <a:cubicBezTo>
                  <a:pt x="346" y="141"/>
                  <a:pt x="346" y="141"/>
                  <a:pt x="346" y="141"/>
                </a:cubicBezTo>
                <a:cubicBezTo>
                  <a:pt x="353" y="134"/>
                  <a:pt x="360" y="134"/>
                  <a:pt x="367" y="134"/>
                </a:cubicBezTo>
                <a:cubicBezTo>
                  <a:pt x="382" y="134"/>
                  <a:pt x="396" y="141"/>
                  <a:pt x="396" y="163"/>
                </a:cubicBezTo>
                <a:cubicBezTo>
                  <a:pt x="396" y="170"/>
                  <a:pt x="396" y="177"/>
                  <a:pt x="389" y="177"/>
                </a:cubicBezTo>
                <a:lnTo>
                  <a:pt x="318" y="248"/>
                </a:lnTo>
                <a:close/>
                <a:moveTo>
                  <a:pt x="7" y="537"/>
                </a:moveTo>
                <a:lnTo>
                  <a:pt x="7" y="537"/>
                </a:lnTo>
                <a:cubicBezTo>
                  <a:pt x="0" y="530"/>
                  <a:pt x="0" y="523"/>
                  <a:pt x="0" y="516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56"/>
                  <a:pt x="0" y="148"/>
                  <a:pt x="7" y="141"/>
                </a:cubicBezTo>
                <a:cubicBezTo>
                  <a:pt x="191" y="318"/>
                  <a:pt x="191" y="318"/>
                  <a:pt x="191" y="318"/>
                </a:cubicBezTo>
                <a:lnTo>
                  <a:pt x="7" y="537"/>
                </a:lnTo>
                <a:close/>
                <a:moveTo>
                  <a:pt x="304" y="424"/>
                </a:moveTo>
                <a:lnTo>
                  <a:pt x="304" y="424"/>
                </a:lnTo>
                <a:cubicBezTo>
                  <a:pt x="382" y="346"/>
                  <a:pt x="382" y="346"/>
                  <a:pt x="382" y="346"/>
                </a:cubicBezTo>
                <a:cubicBezTo>
                  <a:pt x="594" y="537"/>
                  <a:pt x="594" y="537"/>
                  <a:pt x="594" y="537"/>
                </a:cubicBezTo>
                <a:cubicBezTo>
                  <a:pt x="586" y="544"/>
                  <a:pt x="579" y="544"/>
                  <a:pt x="572" y="544"/>
                </a:cubicBezTo>
                <a:cubicBezTo>
                  <a:pt x="28" y="544"/>
                  <a:pt x="28" y="544"/>
                  <a:pt x="28" y="544"/>
                </a:cubicBezTo>
                <a:cubicBezTo>
                  <a:pt x="21" y="544"/>
                  <a:pt x="14" y="544"/>
                  <a:pt x="7" y="537"/>
                </a:cubicBezTo>
                <a:cubicBezTo>
                  <a:pt x="226" y="346"/>
                  <a:pt x="226" y="346"/>
                  <a:pt x="226" y="346"/>
                </a:cubicBezTo>
                <a:lnTo>
                  <a:pt x="304" y="42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Freeform 160">
            <a:extLst>
              <a:ext uri="{FF2B5EF4-FFF2-40B4-BE49-F238E27FC236}">
                <a16:creationId xmlns:a16="http://schemas.microsoft.com/office/drawing/2014/main" id="{2BE1C6DC-F6D3-4401-A6C9-DEC1BD4C8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5925" y="1096443"/>
            <a:ext cx="215900" cy="150813"/>
          </a:xfrm>
          <a:custGeom>
            <a:avLst/>
            <a:gdLst>
              <a:gd name="T0" fmla="*/ 52908433 w 601"/>
              <a:gd name="T1" fmla="*/ 24863223 h 418"/>
              <a:gd name="T2" fmla="*/ 52908433 w 601"/>
              <a:gd name="T3" fmla="*/ 24863223 h 418"/>
              <a:gd name="T4" fmla="*/ 76523429 w 601"/>
              <a:gd name="T5" fmla="*/ 911372 h 418"/>
              <a:gd name="T6" fmla="*/ 77426904 w 601"/>
              <a:gd name="T7" fmla="*/ 3644768 h 418"/>
              <a:gd name="T8" fmla="*/ 77426904 w 601"/>
              <a:gd name="T9" fmla="*/ 50507570 h 418"/>
              <a:gd name="T10" fmla="*/ 76523429 w 601"/>
              <a:gd name="T11" fmla="*/ 53371573 h 418"/>
              <a:gd name="T12" fmla="*/ 52908433 w 601"/>
              <a:gd name="T13" fmla="*/ 24863223 h 418"/>
              <a:gd name="T14" fmla="*/ 903475 w 601"/>
              <a:gd name="T15" fmla="*/ 911372 h 418"/>
              <a:gd name="T16" fmla="*/ 903475 w 601"/>
              <a:gd name="T17" fmla="*/ 911372 h 418"/>
              <a:gd name="T18" fmla="*/ 3613182 w 601"/>
              <a:gd name="T19" fmla="*/ 0 h 418"/>
              <a:gd name="T20" fmla="*/ 73813724 w 601"/>
              <a:gd name="T21" fmla="*/ 0 h 418"/>
              <a:gd name="T22" fmla="*/ 76523429 w 601"/>
              <a:gd name="T23" fmla="*/ 911372 h 418"/>
              <a:gd name="T24" fmla="*/ 38326377 w 601"/>
              <a:gd name="T25" fmla="*/ 31241745 h 418"/>
              <a:gd name="T26" fmla="*/ 903475 w 601"/>
              <a:gd name="T27" fmla="*/ 911372 h 418"/>
              <a:gd name="T28" fmla="*/ 903475 w 601"/>
              <a:gd name="T29" fmla="*/ 53371573 h 418"/>
              <a:gd name="T30" fmla="*/ 903475 w 601"/>
              <a:gd name="T31" fmla="*/ 53371573 h 418"/>
              <a:gd name="T32" fmla="*/ 0 w 601"/>
              <a:gd name="T33" fmla="*/ 50507570 h 418"/>
              <a:gd name="T34" fmla="*/ 0 w 601"/>
              <a:gd name="T35" fmla="*/ 3644768 h 418"/>
              <a:gd name="T36" fmla="*/ 903475 w 601"/>
              <a:gd name="T37" fmla="*/ 911372 h 418"/>
              <a:gd name="T38" fmla="*/ 24647447 w 601"/>
              <a:gd name="T39" fmla="*/ 24863223 h 418"/>
              <a:gd name="T40" fmla="*/ 903475 w 601"/>
              <a:gd name="T41" fmla="*/ 53371573 h 418"/>
              <a:gd name="T42" fmla="*/ 38326377 w 601"/>
              <a:gd name="T43" fmla="*/ 38661887 h 418"/>
              <a:gd name="T44" fmla="*/ 38326377 w 601"/>
              <a:gd name="T45" fmla="*/ 38661887 h 418"/>
              <a:gd name="T46" fmla="*/ 48262813 w 601"/>
              <a:gd name="T47" fmla="*/ 28507990 h 418"/>
              <a:gd name="T48" fmla="*/ 76523429 w 601"/>
              <a:gd name="T49" fmla="*/ 53371573 h 418"/>
              <a:gd name="T50" fmla="*/ 73813724 w 601"/>
              <a:gd name="T51" fmla="*/ 54282584 h 418"/>
              <a:gd name="T52" fmla="*/ 3613182 w 601"/>
              <a:gd name="T53" fmla="*/ 54282584 h 418"/>
              <a:gd name="T54" fmla="*/ 903475 w 601"/>
              <a:gd name="T55" fmla="*/ 53371573 h 418"/>
              <a:gd name="T56" fmla="*/ 28260627 w 601"/>
              <a:gd name="T57" fmla="*/ 28507990 h 418"/>
              <a:gd name="T58" fmla="*/ 38326377 w 601"/>
              <a:gd name="T59" fmla="*/ 38661887 h 41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601"/>
              <a:gd name="T91" fmla="*/ 0 h 418"/>
              <a:gd name="T92" fmla="*/ 601 w 601"/>
              <a:gd name="T93" fmla="*/ 418 h 418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601" h="418">
                <a:moveTo>
                  <a:pt x="410" y="191"/>
                </a:moveTo>
                <a:lnTo>
                  <a:pt x="410" y="191"/>
                </a:lnTo>
                <a:cubicBezTo>
                  <a:pt x="593" y="7"/>
                  <a:pt x="593" y="7"/>
                  <a:pt x="593" y="7"/>
                </a:cubicBezTo>
                <a:cubicBezTo>
                  <a:pt x="600" y="14"/>
                  <a:pt x="600" y="21"/>
                  <a:pt x="600" y="28"/>
                </a:cubicBezTo>
                <a:cubicBezTo>
                  <a:pt x="600" y="388"/>
                  <a:pt x="600" y="388"/>
                  <a:pt x="600" y="388"/>
                </a:cubicBezTo>
                <a:cubicBezTo>
                  <a:pt x="600" y="395"/>
                  <a:pt x="600" y="403"/>
                  <a:pt x="593" y="410"/>
                </a:cubicBezTo>
                <a:lnTo>
                  <a:pt x="410" y="191"/>
                </a:lnTo>
                <a:close/>
                <a:moveTo>
                  <a:pt x="7" y="7"/>
                </a:moveTo>
                <a:lnTo>
                  <a:pt x="7" y="7"/>
                </a:lnTo>
                <a:cubicBezTo>
                  <a:pt x="14" y="7"/>
                  <a:pt x="21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79" y="0"/>
                  <a:pt x="586" y="7"/>
                  <a:pt x="593" y="7"/>
                </a:cubicBezTo>
                <a:cubicBezTo>
                  <a:pt x="297" y="240"/>
                  <a:pt x="297" y="240"/>
                  <a:pt x="297" y="240"/>
                </a:cubicBezTo>
                <a:lnTo>
                  <a:pt x="7" y="7"/>
                </a:lnTo>
                <a:close/>
                <a:moveTo>
                  <a:pt x="7" y="410"/>
                </a:moveTo>
                <a:lnTo>
                  <a:pt x="7" y="410"/>
                </a:lnTo>
                <a:cubicBezTo>
                  <a:pt x="0" y="403"/>
                  <a:pt x="0" y="395"/>
                  <a:pt x="0" y="38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0" y="14"/>
                  <a:pt x="7" y="7"/>
                </a:cubicBezTo>
                <a:cubicBezTo>
                  <a:pt x="191" y="191"/>
                  <a:pt x="191" y="191"/>
                  <a:pt x="191" y="191"/>
                </a:cubicBezTo>
                <a:lnTo>
                  <a:pt x="7" y="410"/>
                </a:lnTo>
                <a:close/>
                <a:moveTo>
                  <a:pt x="297" y="297"/>
                </a:moveTo>
                <a:lnTo>
                  <a:pt x="297" y="297"/>
                </a:lnTo>
                <a:cubicBezTo>
                  <a:pt x="374" y="219"/>
                  <a:pt x="374" y="219"/>
                  <a:pt x="374" y="219"/>
                </a:cubicBezTo>
                <a:cubicBezTo>
                  <a:pt x="593" y="410"/>
                  <a:pt x="593" y="410"/>
                  <a:pt x="593" y="410"/>
                </a:cubicBezTo>
                <a:cubicBezTo>
                  <a:pt x="586" y="417"/>
                  <a:pt x="579" y="417"/>
                  <a:pt x="572" y="417"/>
                </a:cubicBezTo>
                <a:cubicBezTo>
                  <a:pt x="28" y="417"/>
                  <a:pt x="28" y="417"/>
                  <a:pt x="28" y="417"/>
                </a:cubicBezTo>
                <a:cubicBezTo>
                  <a:pt x="21" y="417"/>
                  <a:pt x="14" y="417"/>
                  <a:pt x="7" y="410"/>
                </a:cubicBezTo>
                <a:cubicBezTo>
                  <a:pt x="219" y="219"/>
                  <a:pt x="219" y="219"/>
                  <a:pt x="219" y="219"/>
                </a:cubicBezTo>
                <a:lnTo>
                  <a:pt x="297" y="297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Freeform 161">
            <a:extLst>
              <a:ext uri="{FF2B5EF4-FFF2-40B4-BE49-F238E27FC236}">
                <a16:creationId xmlns:a16="http://schemas.microsoft.com/office/drawing/2014/main" id="{23660623-3088-4F59-B2C9-C4928B90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075806"/>
            <a:ext cx="219075" cy="190500"/>
          </a:xfrm>
          <a:custGeom>
            <a:avLst/>
            <a:gdLst>
              <a:gd name="T0" fmla="*/ 75169381 w 608"/>
              <a:gd name="T1" fmla="*/ 68214418 h 531"/>
              <a:gd name="T2" fmla="*/ 75169381 w 608"/>
              <a:gd name="T3" fmla="*/ 68214418 h 531"/>
              <a:gd name="T4" fmla="*/ 3635276 w 608"/>
              <a:gd name="T5" fmla="*/ 68214418 h 531"/>
              <a:gd name="T6" fmla="*/ 0 w 608"/>
              <a:gd name="T7" fmla="*/ 64610705 h 531"/>
              <a:gd name="T8" fmla="*/ 0 w 608"/>
              <a:gd name="T9" fmla="*/ 3603714 h 531"/>
              <a:gd name="T10" fmla="*/ 3635276 w 608"/>
              <a:gd name="T11" fmla="*/ 0 h 531"/>
              <a:gd name="T12" fmla="*/ 75169381 w 608"/>
              <a:gd name="T13" fmla="*/ 0 h 531"/>
              <a:gd name="T14" fmla="*/ 78804655 w 608"/>
              <a:gd name="T15" fmla="*/ 3603714 h 531"/>
              <a:gd name="T16" fmla="*/ 78804655 w 608"/>
              <a:gd name="T17" fmla="*/ 64610705 h 531"/>
              <a:gd name="T18" fmla="*/ 75169381 w 608"/>
              <a:gd name="T19" fmla="*/ 68214418 h 531"/>
              <a:gd name="T20" fmla="*/ 7270191 w 608"/>
              <a:gd name="T21" fmla="*/ 3603714 h 531"/>
              <a:gd name="T22" fmla="*/ 7270191 w 608"/>
              <a:gd name="T23" fmla="*/ 3603714 h 531"/>
              <a:gd name="T24" fmla="*/ 3635276 w 608"/>
              <a:gd name="T25" fmla="*/ 7336223 h 531"/>
              <a:gd name="T26" fmla="*/ 7270191 w 608"/>
              <a:gd name="T27" fmla="*/ 10939936 h 531"/>
              <a:gd name="T28" fmla="*/ 10905465 w 608"/>
              <a:gd name="T29" fmla="*/ 7336223 h 531"/>
              <a:gd name="T30" fmla="*/ 7270191 w 608"/>
              <a:gd name="T31" fmla="*/ 3603714 h 531"/>
              <a:gd name="T32" fmla="*/ 18305372 w 608"/>
              <a:gd name="T33" fmla="*/ 3603714 h 531"/>
              <a:gd name="T34" fmla="*/ 18305372 w 608"/>
              <a:gd name="T35" fmla="*/ 3603714 h 531"/>
              <a:gd name="T36" fmla="*/ 14670458 w 608"/>
              <a:gd name="T37" fmla="*/ 7336223 h 531"/>
              <a:gd name="T38" fmla="*/ 18305372 w 608"/>
              <a:gd name="T39" fmla="*/ 10939936 h 531"/>
              <a:gd name="T40" fmla="*/ 21940646 w 608"/>
              <a:gd name="T41" fmla="*/ 7336223 h 531"/>
              <a:gd name="T42" fmla="*/ 18305372 w 608"/>
              <a:gd name="T43" fmla="*/ 3603714 h 531"/>
              <a:gd name="T44" fmla="*/ 29340916 w 608"/>
              <a:gd name="T45" fmla="*/ 3603714 h 531"/>
              <a:gd name="T46" fmla="*/ 29340916 w 608"/>
              <a:gd name="T47" fmla="*/ 3603714 h 531"/>
              <a:gd name="T48" fmla="*/ 25575926 w 608"/>
              <a:gd name="T49" fmla="*/ 7336223 h 531"/>
              <a:gd name="T50" fmla="*/ 29340916 w 608"/>
              <a:gd name="T51" fmla="*/ 10939936 h 531"/>
              <a:gd name="T52" fmla="*/ 32975830 w 608"/>
              <a:gd name="T53" fmla="*/ 7336223 h 531"/>
              <a:gd name="T54" fmla="*/ 29340916 w 608"/>
              <a:gd name="T55" fmla="*/ 3603714 h 531"/>
              <a:gd name="T56" fmla="*/ 75169381 w 608"/>
              <a:gd name="T57" fmla="*/ 14544010 h 531"/>
              <a:gd name="T58" fmla="*/ 75169381 w 608"/>
              <a:gd name="T59" fmla="*/ 14544010 h 531"/>
              <a:gd name="T60" fmla="*/ 71534107 w 608"/>
              <a:gd name="T61" fmla="*/ 14544010 h 531"/>
              <a:gd name="T62" fmla="*/ 7270191 w 608"/>
              <a:gd name="T63" fmla="*/ 14544010 h 531"/>
              <a:gd name="T64" fmla="*/ 3635276 w 608"/>
              <a:gd name="T65" fmla="*/ 14544010 h 531"/>
              <a:gd name="T66" fmla="*/ 3635276 w 608"/>
              <a:gd name="T67" fmla="*/ 64610705 h 531"/>
              <a:gd name="T68" fmla="*/ 75169381 w 608"/>
              <a:gd name="T69" fmla="*/ 64610705 h 531"/>
              <a:gd name="T70" fmla="*/ 75169381 w 608"/>
              <a:gd name="T71" fmla="*/ 14544010 h 531"/>
              <a:gd name="T72" fmla="*/ 28431827 w 608"/>
              <a:gd name="T73" fmla="*/ 29087662 h 531"/>
              <a:gd name="T74" fmla="*/ 28431827 w 608"/>
              <a:gd name="T75" fmla="*/ 29087662 h 531"/>
              <a:gd name="T76" fmla="*/ 32975830 w 608"/>
              <a:gd name="T77" fmla="*/ 29087662 h 531"/>
              <a:gd name="T78" fmla="*/ 39467366 w 608"/>
              <a:gd name="T79" fmla="*/ 35523043 h 531"/>
              <a:gd name="T80" fmla="*/ 45828825 w 608"/>
              <a:gd name="T81" fmla="*/ 29087662 h 531"/>
              <a:gd name="T82" fmla="*/ 50372479 w 608"/>
              <a:gd name="T83" fmla="*/ 29087662 h 531"/>
              <a:gd name="T84" fmla="*/ 50372479 w 608"/>
              <a:gd name="T85" fmla="*/ 34622204 h 531"/>
              <a:gd name="T86" fmla="*/ 44919737 w 608"/>
              <a:gd name="T87" fmla="*/ 40027595 h 531"/>
              <a:gd name="T88" fmla="*/ 50372479 w 608"/>
              <a:gd name="T89" fmla="*/ 46462976 h 531"/>
              <a:gd name="T90" fmla="*/ 50372479 w 608"/>
              <a:gd name="T91" fmla="*/ 51868736 h 531"/>
              <a:gd name="T92" fmla="*/ 45828825 w 608"/>
              <a:gd name="T93" fmla="*/ 51868736 h 531"/>
              <a:gd name="T94" fmla="*/ 39467366 w 608"/>
              <a:gd name="T95" fmla="*/ 45562137 h 531"/>
              <a:gd name="T96" fmla="*/ 32975830 w 608"/>
              <a:gd name="T97" fmla="*/ 51868736 h 531"/>
              <a:gd name="T98" fmla="*/ 28431827 w 608"/>
              <a:gd name="T99" fmla="*/ 51868736 h 531"/>
              <a:gd name="T100" fmla="*/ 28431827 w 608"/>
              <a:gd name="T101" fmla="*/ 46462976 h 531"/>
              <a:gd name="T102" fmla="*/ 33884559 w 608"/>
              <a:gd name="T103" fmla="*/ 40027595 h 531"/>
              <a:gd name="T104" fmla="*/ 28431827 w 608"/>
              <a:gd name="T105" fmla="*/ 34622204 h 531"/>
              <a:gd name="T106" fmla="*/ 28431827 w 608"/>
              <a:gd name="T107" fmla="*/ 29087662 h 53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08"/>
              <a:gd name="T163" fmla="*/ 0 h 531"/>
              <a:gd name="T164" fmla="*/ 608 w 608"/>
              <a:gd name="T165" fmla="*/ 531 h 53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08" h="531">
                <a:moveTo>
                  <a:pt x="579" y="530"/>
                </a:moveTo>
                <a:lnTo>
                  <a:pt x="579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9" y="0"/>
                  <a:pt x="579" y="0"/>
                  <a:pt x="579" y="0"/>
                </a:cubicBezTo>
                <a:cubicBezTo>
                  <a:pt x="593" y="0"/>
                  <a:pt x="607" y="14"/>
                  <a:pt x="607" y="28"/>
                </a:cubicBezTo>
                <a:cubicBezTo>
                  <a:pt x="607" y="502"/>
                  <a:pt x="607" y="502"/>
                  <a:pt x="607" y="502"/>
                </a:cubicBezTo>
                <a:cubicBezTo>
                  <a:pt x="607" y="516"/>
                  <a:pt x="593" y="530"/>
                  <a:pt x="579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6" y="85"/>
                </a:cubicBezTo>
                <a:cubicBezTo>
                  <a:pt x="77" y="85"/>
                  <a:pt x="84" y="78"/>
                  <a:pt x="84" y="57"/>
                </a:cubicBezTo>
                <a:cubicBezTo>
                  <a:pt x="84" y="43"/>
                  <a:pt x="77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62" y="85"/>
                  <a:pt x="169" y="78"/>
                  <a:pt x="169" y="57"/>
                </a:cubicBezTo>
                <a:cubicBezTo>
                  <a:pt x="169" y="43"/>
                  <a:pt x="162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7" y="43"/>
                  <a:pt x="197" y="57"/>
                </a:cubicBezTo>
                <a:cubicBezTo>
                  <a:pt x="197" y="78"/>
                  <a:pt x="212" y="85"/>
                  <a:pt x="226" y="85"/>
                </a:cubicBezTo>
                <a:cubicBezTo>
                  <a:pt x="247" y="85"/>
                  <a:pt x="254" y="78"/>
                  <a:pt x="254" y="57"/>
                </a:cubicBezTo>
                <a:cubicBezTo>
                  <a:pt x="254" y="43"/>
                  <a:pt x="247" y="28"/>
                  <a:pt x="226" y="28"/>
                </a:cubicBezTo>
                <a:close/>
                <a:moveTo>
                  <a:pt x="579" y="113"/>
                </a:moveTo>
                <a:lnTo>
                  <a:pt x="579" y="113"/>
                </a:lnTo>
                <a:cubicBezTo>
                  <a:pt x="551" y="113"/>
                  <a:pt x="551" y="113"/>
                  <a:pt x="551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9" y="502"/>
                  <a:pt x="579" y="502"/>
                  <a:pt x="579" y="502"/>
                </a:cubicBezTo>
                <a:lnTo>
                  <a:pt x="579" y="113"/>
                </a:lnTo>
                <a:close/>
                <a:moveTo>
                  <a:pt x="219" y="226"/>
                </a:moveTo>
                <a:lnTo>
                  <a:pt x="219" y="226"/>
                </a:lnTo>
                <a:cubicBezTo>
                  <a:pt x="226" y="219"/>
                  <a:pt x="247" y="219"/>
                  <a:pt x="254" y="226"/>
                </a:cubicBezTo>
                <a:cubicBezTo>
                  <a:pt x="304" y="276"/>
                  <a:pt x="304" y="276"/>
                  <a:pt x="304" y="276"/>
                </a:cubicBezTo>
                <a:cubicBezTo>
                  <a:pt x="353" y="226"/>
                  <a:pt x="353" y="226"/>
                  <a:pt x="353" y="226"/>
                </a:cubicBezTo>
                <a:cubicBezTo>
                  <a:pt x="360" y="219"/>
                  <a:pt x="381" y="219"/>
                  <a:pt x="388" y="226"/>
                </a:cubicBezTo>
                <a:cubicBezTo>
                  <a:pt x="403" y="241"/>
                  <a:pt x="403" y="255"/>
                  <a:pt x="388" y="269"/>
                </a:cubicBezTo>
                <a:cubicBezTo>
                  <a:pt x="346" y="311"/>
                  <a:pt x="346" y="311"/>
                  <a:pt x="346" y="311"/>
                </a:cubicBezTo>
                <a:cubicBezTo>
                  <a:pt x="388" y="361"/>
                  <a:pt x="388" y="361"/>
                  <a:pt x="388" y="361"/>
                </a:cubicBezTo>
                <a:cubicBezTo>
                  <a:pt x="403" y="368"/>
                  <a:pt x="403" y="389"/>
                  <a:pt x="388" y="403"/>
                </a:cubicBezTo>
                <a:cubicBezTo>
                  <a:pt x="381" y="410"/>
                  <a:pt x="360" y="410"/>
                  <a:pt x="353" y="403"/>
                </a:cubicBezTo>
                <a:cubicBezTo>
                  <a:pt x="304" y="354"/>
                  <a:pt x="304" y="354"/>
                  <a:pt x="304" y="354"/>
                </a:cubicBezTo>
                <a:cubicBezTo>
                  <a:pt x="254" y="403"/>
                  <a:pt x="254" y="403"/>
                  <a:pt x="254" y="403"/>
                </a:cubicBezTo>
                <a:cubicBezTo>
                  <a:pt x="247" y="410"/>
                  <a:pt x="226" y="410"/>
                  <a:pt x="219" y="403"/>
                </a:cubicBezTo>
                <a:cubicBezTo>
                  <a:pt x="205" y="389"/>
                  <a:pt x="205" y="368"/>
                  <a:pt x="219" y="361"/>
                </a:cubicBezTo>
                <a:cubicBezTo>
                  <a:pt x="261" y="311"/>
                  <a:pt x="261" y="311"/>
                  <a:pt x="261" y="311"/>
                </a:cubicBezTo>
                <a:cubicBezTo>
                  <a:pt x="219" y="269"/>
                  <a:pt x="219" y="269"/>
                  <a:pt x="219" y="269"/>
                </a:cubicBezTo>
                <a:cubicBezTo>
                  <a:pt x="205" y="255"/>
                  <a:pt x="205" y="241"/>
                  <a:pt x="219" y="22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Freeform 162">
            <a:extLst>
              <a:ext uri="{FF2B5EF4-FFF2-40B4-BE49-F238E27FC236}">
                <a16:creationId xmlns:a16="http://schemas.microsoft.com/office/drawing/2014/main" id="{3E6F3DFE-6A34-4485-A053-395C689FF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513" y="1075806"/>
            <a:ext cx="215900" cy="190500"/>
          </a:xfrm>
          <a:custGeom>
            <a:avLst/>
            <a:gdLst>
              <a:gd name="T0" fmla="*/ 73813724 w 601"/>
              <a:gd name="T1" fmla="*/ 68214418 h 531"/>
              <a:gd name="T2" fmla="*/ 73813724 w 601"/>
              <a:gd name="T3" fmla="*/ 68214418 h 531"/>
              <a:gd name="T4" fmla="*/ 3613182 w 601"/>
              <a:gd name="T5" fmla="*/ 68214418 h 531"/>
              <a:gd name="T6" fmla="*/ 0 w 601"/>
              <a:gd name="T7" fmla="*/ 64610705 h 531"/>
              <a:gd name="T8" fmla="*/ 0 w 601"/>
              <a:gd name="T9" fmla="*/ 3603714 h 531"/>
              <a:gd name="T10" fmla="*/ 3613182 w 601"/>
              <a:gd name="T11" fmla="*/ 0 h 531"/>
              <a:gd name="T12" fmla="*/ 73813724 w 601"/>
              <a:gd name="T13" fmla="*/ 0 h 531"/>
              <a:gd name="T14" fmla="*/ 77426904 w 601"/>
              <a:gd name="T15" fmla="*/ 3603714 h 531"/>
              <a:gd name="T16" fmla="*/ 77426904 w 601"/>
              <a:gd name="T17" fmla="*/ 64610705 h 531"/>
              <a:gd name="T18" fmla="*/ 73813724 w 601"/>
              <a:gd name="T19" fmla="*/ 68214418 h 531"/>
              <a:gd name="T20" fmla="*/ 7226363 w 601"/>
              <a:gd name="T21" fmla="*/ 3603714 h 531"/>
              <a:gd name="T22" fmla="*/ 7226363 w 601"/>
              <a:gd name="T23" fmla="*/ 3603714 h 531"/>
              <a:gd name="T24" fmla="*/ 3613182 w 601"/>
              <a:gd name="T25" fmla="*/ 7336223 h 531"/>
              <a:gd name="T26" fmla="*/ 7226363 w 601"/>
              <a:gd name="T27" fmla="*/ 10939936 h 531"/>
              <a:gd name="T28" fmla="*/ 10839903 w 601"/>
              <a:gd name="T29" fmla="*/ 7336223 h 531"/>
              <a:gd name="T30" fmla="*/ 7226363 w 601"/>
              <a:gd name="T31" fmla="*/ 3603714 h 531"/>
              <a:gd name="T32" fmla="*/ 18195231 w 601"/>
              <a:gd name="T33" fmla="*/ 3603714 h 531"/>
              <a:gd name="T34" fmla="*/ 18195231 w 601"/>
              <a:gd name="T35" fmla="*/ 3603714 h 531"/>
              <a:gd name="T36" fmla="*/ 14582051 w 601"/>
              <a:gd name="T37" fmla="*/ 7336223 h 531"/>
              <a:gd name="T38" fmla="*/ 18195231 w 601"/>
              <a:gd name="T39" fmla="*/ 10939936 h 531"/>
              <a:gd name="T40" fmla="*/ 21808411 w 601"/>
              <a:gd name="T41" fmla="*/ 7336223 h 531"/>
              <a:gd name="T42" fmla="*/ 18195231 w 601"/>
              <a:gd name="T43" fmla="*/ 3603714 h 531"/>
              <a:gd name="T44" fmla="*/ 29164102 w 601"/>
              <a:gd name="T45" fmla="*/ 3603714 h 531"/>
              <a:gd name="T46" fmla="*/ 29164102 w 601"/>
              <a:gd name="T47" fmla="*/ 3603714 h 531"/>
              <a:gd name="T48" fmla="*/ 25421956 w 601"/>
              <a:gd name="T49" fmla="*/ 7336223 h 531"/>
              <a:gd name="T50" fmla="*/ 29164102 w 601"/>
              <a:gd name="T51" fmla="*/ 10939936 h 531"/>
              <a:gd name="T52" fmla="*/ 32777282 w 601"/>
              <a:gd name="T53" fmla="*/ 7336223 h 531"/>
              <a:gd name="T54" fmla="*/ 29164102 w 601"/>
              <a:gd name="T55" fmla="*/ 3603714 h 531"/>
              <a:gd name="T56" fmla="*/ 73813724 w 601"/>
              <a:gd name="T57" fmla="*/ 14544010 h 531"/>
              <a:gd name="T58" fmla="*/ 73813724 w 601"/>
              <a:gd name="T59" fmla="*/ 14544010 h 531"/>
              <a:gd name="T60" fmla="*/ 70200184 w 601"/>
              <a:gd name="T61" fmla="*/ 14544010 h 531"/>
              <a:gd name="T62" fmla="*/ 7226363 w 601"/>
              <a:gd name="T63" fmla="*/ 14544010 h 531"/>
              <a:gd name="T64" fmla="*/ 3613182 w 601"/>
              <a:gd name="T65" fmla="*/ 14544010 h 531"/>
              <a:gd name="T66" fmla="*/ 3613182 w 601"/>
              <a:gd name="T67" fmla="*/ 64610705 h 531"/>
              <a:gd name="T68" fmla="*/ 73813724 w 601"/>
              <a:gd name="T69" fmla="*/ 64610705 h 531"/>
              <a:gd name="T70" fmla="*/ 73813724 w 601"/>
              <a:gd name="T71" fmla="*/ 14544010 h 531"/>
              <a:gd name="T72" fmla="*/ 28260627 w 601"/>
              <a:gd name="T73" fmla="*/ 36423881 h 531"/>
              <a:gd name="T74" fmla="*/ 28260627 w 601"/>
              <a:gd name="T75" fmla="*/ 36423881 h 531"/>
              <a:gd name="T76" fmla="*/ 30067577 w 601"/>
              <a:gd name="T77" fmla="*/ 38225917 h 531"/>
              <a:gd name="T78" fmla="*/ 30067577 w 601"/>
              <a:gd name="T79" fmla="*/ 38225917 h 531"/>
              <a:gd name="T80" fmla="*/ 35487347 w 601"/>
              <a:gd name="T81" fmla="*/ 42730469 h 531"/>
              <a:gd name="T82" fmla="*/ 47359339 w 601"/>
              <a:gd name="T83" fmla="*/ 31018133 h 531"/>
              <a:gd name="T84" fmla="*/ 47359339 w 601"/>
              <a:gd name="T85" fmla="*/ 31018133 h 531"/>
              <a:gd name="T86" fmla="*/ 50069403 w 601"/>
              <a:gd name="T87" fmla="*/ 29087662 h 531"/>
              <a:gd name="T88" fmla="*/ 53811549 w 601"/>
              <a:gd name="T89" fmla="*/ 32820168 h 531"/>
              <a:gd name="T90" fmla="*/ 51875994 w 601"/>
              <a:gd name="T91" fmla="*/ 35523043 h 531"/>
              <a:gd name="T92" fmla="*/ 51875994 w 601"/>
              <a:gd name="T93" fmla="*/ 35523043 h 531"/>
              <a:gd name="T94" fmla="*/ 37293937 w 601"/>
              <a:gd name="T95" fmla="*/ 50066700 h 531"/>
              <a:gd name="T96" fmla="*/ 37293937 w 601"/>
              <a:gd name="T97" fmla="*/ 50066700 h 531"/>
              <a:gd name="T98" fmla="*/ 35487347 w 601"/>
              <a:gd name="T99" fmla="*/ 50967897 h 531"/>
              <a:gd name="T100" fmla="*/ 32777282 w 601"/>
              <a:gd name="T101" fmla="*/ 50066700 h 531"/>
              <a:gd name="T102" fmla="*/ 32777282 w 601"/>
              <a:gd name="T103" fmla="*/ 50066700 h 531"/>
              <a:gd name="T104" fmla="*/ 25421956 w 601"/>
              <a:gd name="T105" fmla="*/ 42730469 h 531"/>
              <a:gd name="T106" fmla="*/ 25421956 w 601"/>
              <a:gd name="T107" fmla="*/ 42730469 h 531"/>
              <a:gd name="T108" fmla="*/ 24518482 w 601"/>
              <a:gd name="T109" fmla="*/ 40027595 h 531"/>
              <a:gd name="T110" fmla="*/ 28260627 w 601"/>
              <a:gd name="T111" fmla="*/ 36423881 h 53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601"/>
              <a:gd name="T169" fmla="*/ 0 h 531"/>
              <a:gd name="T170" fmla="*/ 601 w 601"/>
              <a:gd name="T171" fmla="*/ 531 h 531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601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3" y="0"/>
                  <a:pt x="600" y="14"/>
                  <a:pt x="600" y="28"/>
                </a:cubicBezTo>
                <a:cubicBezTo>
                  <a:pt x="600" y="502"/>
                  <a:pt x="600" y="502"/>
                  <a:pt x="600" y="502"/>
                </a:cubicBezTo>
                <a:cubicBezTo>
                  <a:pt x="600" y="516"/>
                  <a:pt x="593" y="530"/>
                  <a:pt x="572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6" y="85"/>
                </a:cubicBezTo>
                <a:cubicBezTo>
                  <a:pt x="70" y="85"/>
                  <a:pt x="84" y="78"/>
                  <a:pt x="84" y="57"/>
                </a:cubicBezTo>
                <a:cubicBezTo>
                  <a:pt x="84" y="43"/>
                  <a:pt x="70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55" y="85"/>
                  <a:pt x="169" y="78"/>
                  <a:pt x="169" y="57"/>
                </a:cubicBezTo>
                <a:cubicBezTo>
                  <a:pt x="169" y="43"/>
                  <a:pt x="155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7" y="43"/>
                  <a:pt x="197" y="57"/>
                </a:cubicBezTo>
                <a:cubicBezTo>
                  <a:pt x="197" y="78"/>
                  <a:pt x="212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  <a:moveTo>
                  <a:pt x="219" y="283"/>
                </a:moveTo>
                <a:lnTo>
                  <a:pt x="219" y="283"/>
                </a:lnTo>
                <a:cubicBezTo>
                  <a:pt x="226" y="283"/>
                  <a:pt x="233" y="290"/>
                  <a:pt x="233" y="297"/>
                </a:cubicBezTo>
                <a:cubicBezTo>
                  <a:pt x="275" y="332"/>
                  <a:pt x="275" y="332"/>
                  <a:pt x="275" y="332"/>
                </a:cubicBezTo>
                <a:cubicBezTo>
                  <a:pt x="367" y="241"/>
                  <a:pt x="367" y="241"/>
                  <a:pt x="367" y="241"/>
                </a:cubicBezTo>
                <a:cubicBezTo>
                  <a:pt x="374" y="234"/>
                  <a:pt x="381" y="226"/>
                  <a:pt x="388" y="226"/>
                </a:cubicBezTo>
                <a:cubicBezTo>
                  <a:pt x="402" y="226"/>
                  <a:pt x="417" y="241"/>
                  <a:pt x="417" y="255"/>
                </a:cubicBezTo>
                <a:cubicBezTo>
                  <a:pt x="417" y="262"/>
                  <a:pt x="410" y="269"/>
                  <a:pt x="402" y="276"/>
                </a:cubicBezTo>
                <a:cubicBezTo>
                  <a:pt x="289" y="389"/>
                  <a:pt x="289" y="389"/>
                  <a:pt x="289" y="389"/>
                </a:cubicBezTo>
                <a:cubicBezTo>
                  <a:pt x="289" y="396"/>
                  <a:pt x="282" y="396"/>
                  <a:pt x="275" y="396"/>
                </a:cubicBezTo>
                <a:cubicBezTo>
                  <a:pt x="268" y="396"/>
                  <a:pt x="261" y="396"/>
                  <a:pt x="254" y="389"/>
                </a:cubicBezTo>
                <a:cubicBezTo>
                  <a:pt x="197" y="332"/>
                  <a:pt x="197" y="332"/>
                  <a:pt x="197" y="332"/>
                </a:cubicBezTo>
                <a:cubicBezTo>
                  <a:pt x="190" y="325"/>
                  <a:pt x="190" y="318"/>
                  <a:pt x="190" y="311"/>
                </a:cubicBezTo>
                <a:cubicBezTo>
                  <a:pt x="190" y="297"/>
                  <a:pt x="197" y="283"/>
                  <a:pt x="219" y="2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8" name="Freeform 163">
            <a:extLst>
              <a:ext uri="{FF2B5EF4-FFF2-40B4-BE49-F238E27FC236}">
                <a16:creationId xmlns:a16="http://schemas.microsoft.com/office/drawing/2014/main" id="{C1704C0B-5E34-42BC-81BB-C3DC2657E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1075806"/>
            <a:ext cx="215900" cy="190500"/>
          </a:xfrm>
          <a:custGeom>
            <a:avLst/>
            <a:gdLst>
              <a:gd name="T0" fmla="*/ 73813724 w 601"/>
              <a:gd name="T1" fmla="*/ 68214418 h 531"/>
              <a:gd name="T2" fmla="*/ 73813724 w 601"/>
              <a:gd name="T3" fmla="*/ 68214418 h 531"/>
              <a:gd name="T4" fmla="*/ 3613182 w 601"/>
              <a:gd name="T5" fmla="*/ 68214418 h 531"/>
              <a:gd name="T6" fmla="*/ 0 w 601"/>
              <a:gd name="T7" fmla="*/ 64610705 h 531"/>
              <a:gd name="T8" fmla="*/ 0 w 601"/>
              <a:gd name="T9" fmla="*/ 3603714 h 531"/>
              <a:gd name="T10" fmla="*/ 3613182 w 601"/>
              <a:gd name="T11" fmla="*/ 0 h 531"/>
              <a:gd name="T12" fmla="*/ 73813724 w 601"/>
              <a:gd name="T13" fmla="*/ 0 h 531"/>
              <a:gd name="T14" fmla="*/ 77426904 w 601"/>
              <a:gd name="T15" fmla="*/ 3603714 h 531"/>
              <a:gd name="T16" fmla="*/ 77426904 w 601"/>
              <a:gd name="T17" fmla="*/ 64610705 h 531"/>
              <a:gd name="T18" fmla="*/ 73813724 w 601"/>
              <a:gd name="T19" fmla="*/ 68214418 h 531"/>
              <a:gd name="T20" fmla="*/ 7226363 w 601"/>
              <a:gd name="T21" fmla="*/ 3603714 h 531"/>
              <a:gd name="T22" fmla="*/ 7226363 w 601"/>
              <a:gd name="T23" fmla="*/ 3603714 h 531"/>
              <a:gd name="T24" fmla="*/ 3613182 w 601"/>
              <a:gd name="T25" fmla="*/ 7336223 h 531"/>
              <a:gd name="T26" fmla="*/ 7226363 w 601"/>
              <a:gd name="T27" fmla="*/ 10939936 h 531"/>
              <a:gd name="T28" fmla="*/ 10839903 w 601"/>
              <a:gd name="T29" fmla="*/ 7336223 h 531"/>
              <a:gd name="T30" fmla="*/ 7226363 w 601"/>
              <a:gd name="T31" fmla="*/ 3603714 h 531"/>
              <a:gd name="T32" fmla="*/ 18195231 w 601"/>
              <a:gd name="T33" fmla="*/ 3603714 h 531"/>
              <a:gd name="T34" fmla="*/ 18195231 w 601"/>
              <a:gd name="T35" fmla="*/ 3603714 h 531"/>
              <a:gd name="T36" fmla="*/ 14582051 w 601"/>
              <a:gd name="T37" fmla="*/ 7336223 h 531"/>
              <a:gd name="T38" fmla="*/ 18195231 w 601"/>
              <a:gd name="T39" fmla="*/ 10939936 h 531"/>
              <a:gd name="T40" fmla="*/ 21808411 w 601"/>
              <a:gd name="T41" fmla="*/ 7336223 h 531"/>
              <a:gd name="T42" fmla="*/ 18195231 w 601"/>
              <a:gd name="T43" fmla="*/ 3603714 h 531"/>
              <a:gd name="T44" fmla="*/ 29164102 w 601"/>
              <a:gd name="T45" fmla="*/ 3603714 h 531"/>
              <a:gd name="T46" fmla="*/ 29164102 w 601"/>
              <a:gd name="T47" fmla="*/ 3603714 h 531"/>
              <a:gd name="T48" fmla="*/ 25421956 w 601"/>
              <a:gd name="T49" fmla="*/ 7336223 h 531"/>
              <a:gd name="T50" fmla="*/ 29164102 w 601"/>
              <a:gd name="T51" fmla="*/ 10939936 h 531"/>
              <a:gd name="T52" fmla="*/ 32777282 w 601"/>
              <a:gd name="T53" fmla="*/ 7336223 h 531"/>
              <a:gd name="T54" fmla="*/ 29164102 w 601"/>
              <a:gd name="T55" fmla="*/ 3603714 h 531"/>
              <a:gd name="T56" fmla="*/ 73813724 w 601"/>
              <a:gd name="T57" fmla="*/ 14544010 h 531"/>
              <a:gd name="T58" fmla="*/ 73813724 w 601"/>
              <a:gd name="T59" fmla="*/ 14544010 h 531"/>
              <a:gd name="T60" fmla="*/ 70200184 w 601"/>
              <a:gd name="T61" fmla="*/ 14544010 h 531"/>
              <a:gd name="T62" fmla="*/ 7226363 w 601"/>
              <a:gd name="T63" fmla="*/ 14544010 h 531"/>
              <a:gd name="T64" fmla="*/ 3613182 w 601"/>
              <a:gd name="T65" fmla="*/ 14544010 h 531"/>
              <a:gd name="T66" fmla="*/ 3613182 w 601"/>
              <a:gd name="T67" fmla="*/ 64610705 h 531"/>
              <a:gd name="T68" fmla="*/ 73813724 w 601"/>
              <a:gd name="T69" fmla="*/ 64610705 h 531"/>
              <a:gd name="T70" fmla="*/ 73813724 w 601"/>
              <a:gd name="T71" fmla="*/ 14544010 h 531"/>
              <a:gd name="T72" fmla="*/ 26325072 w 601"/>
              <a:gd name="T73" fmla="*/ 36423881 h 531"/>
              <a:gd name="T74" fmla="*/ 26325072 w 601"/>
              <a:gd name="T75" fmla="*/ 36423881 h 531"/>
              <a:gd name="T76" fmla="*/ 34583872 w 601"/>
              <a:gd name="T77" fmla="*/ 36423881 h 531"/>
              <a:gd name="T78" fmla="*/ 34583872 w 601"/>
              <a:gd name="T79" fmla="*/ 36423881 h 531"/>
              <a:gd name="T80" fmla="*/ 41939557 w 601"/>
              <a:gd name="T81" fmla="*/ 36423881 h 531"/>
              <a:gd name="T82" fmla="*/ 41939557 w 601"/>
              <a:gd name="T83" fmla="*/ 36423881 h 531"/>
              <a:gd name="T84" fmla="*/ 50972519 w 601"/>
              <a:gd name="T85" fmla="*/ 36423881 h 531"/>
              <a:gd name="T86" fmla="*/ 54715024 w 601"/>
              <a:gd name="T87" fmla="*/ 40027595 h 531"/>
              <a:gd name="T88" fmla="*/ 50972519 w 601"/>
              <a:gd name="T89" fmla="*/ 43631666 h 531"/>
              <a:gd name="T90" fmla="*/ 50972519 w 601"/>
              <a:gd name="T91" fmla="*/ 43631666 h 531"/>
              <a:gd name="T92" fmla="*/ 30970692 w 601"/>
              <a:gd name="T93" fmla="*/ 43631666 h 531"/>
              <a:gd name="T94" fmla="*/ 30970692 w 601"/>
              <a:gd name="T95" fmla="*/ 43631666 h 531"/>
              <a:gd name="T96" fmla="*/ 26325072 w 601"/>
              <a:gd name="T97" fmla="*/ 43631666 h 531"/>
              <a:gd name="T98" fmla="*/ 22711886 w 601"/>
              <a:gd name="T99" fmla="*/ 40027595 h 531"/>
              <a:gd name="T100" fmla="*/ 26325072 w 601"/>
              <a:gd name="T101" fmla="*/ 36423881 h 53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01"/>
              <a:gd name="T154" fmla="*/ 0 h 531"/>
              <a:gd name="T155" fmla="*/ 601 w 601"/>
              <a:gd name="T156" fmla="*/ 531 h 53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01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7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14"/>
                  <a:pt x="600" y="28"/>
                </a:cubicBezTo>
                <a:cubicBezTo>
                  <a:pt x="600" y="502"/>
                  <a:pt x="600" y="502"/>
                  <a:pt x="600" y="502"/>
                </a:cubicBezTo>
                <a:cubicBezTo>
                  <a:pt x="600" y="516"/>
                  <a:pt x="586" y="530"/>
                  <a:pt x="572" y="530"/>
                </a:cubicBezTo>
                <a:close/>
                <a:moveTo>
                  <a:pt x="56" y="28"/>
                </a:moveTo>
                <a:lnTo>
                  <a:pt x="56" y="28"/>
                </a:lnTo>
                <a:cubicBezTo>
                  <a:pt x="35" y="28"/>
                  <a:pt x="28" y="43"/>
                  <a:pt x="28" y="57"/>
                </a:cubicBezTo>
                <a:cubicBezTo>
                  <a:pt x="28" y="78"/>
                  <a:pt x="35" y="85"/>
                  <a:pt x="56" y="85"/>
                </a:cubicBezTo>
                <a:cubicBezTo>
                  <a:pt x="70" y="85"/>
                  <a:pt x="84" y="78"/>
                  <a:pt x="84" y="57"/>
                </a:cubicBezTo>
                <a:cubicBezTo>
                  <a:pt x="84" y="43"/>
                  <a:pt x="70" y="28"/>
                  <a:pt x="56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0" y="28"/>
                  <a:pt x="113" y="43"/>
                  <a:pt x="113" y="57"/>
                </a:cubicBezTo>
                <a:cubicBezTo>
                  <a:pt x="113" y="78"/>
                  <a:pt x="120" y="85"/>
                  <a:pt x="141" y="85"/>
                </a:cubicBezTo>
                <a:cubicBezTo>
                  <a:pt x="155" y="85"/>
                  <a:pt x="169" y="78"/>
                  <a:pt x="169" y="57"/>
                </a:cubicBezTo>
                <a:cubicBezTo>
                  <a:pt x="169" y="43"/>
                  <a:pt x="155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04" y="28"/>
                  <a:pt x="197" y="43"/>
                  <a:pt x="197" y="57"/>
                </a:cubicBezTo>
                <a:cubicBezTo>
                  <a:pt x="197" y="78"/>
                  <a:pt x="204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  <a:moveTo>
                  <a:pt x="204" y="283"/>
                </a:moveTo>
                <a:lnTo>
                  <a:pt x="204" y="283"/>
                </a:lnTo>
                <a:cubicBezTo>
                  <a:pt x="268" y="283"/>
                  <a:pt x="268" y="283"/>
                  <a:pt x="268" y="283"/>
                </a:cubicBezTo>
                <a:cubicBezTo>
                  <a:pt x="325" y="283"/>
                  <a:pt x="325" y="283"/>
                  <a:pt x="325" y="283"/>
                </a:cubicBezTo>
                <a:cubicBezTo>
                  <a:pt x="395" y="283"/>
                  <a:pt x="395" y="283"/>
                  <a:pt x="395" y="283"/>
                </a:cubicBezTo>
                <a:cubicBezTo>
                  <a:pt x="409" y="283"/>
                  <a:pt x="424" y="297"/>
                  <a:pt x="424" y="311"/>
                </a:cubicBezTo>
                <a:cubicBezTo>
                  <a:pt x="424" y="332"/>
                  <a:pt x="409" y="339"/>
                  <a:pt x="395" y="339"/>
                </a:cubicBezTo>
                <a:cubicBezTo>
                  <a:pt x="240" y="339"/>
                  <a:pt x="240" y="339"/>
                  <a:pt x="240" y="339"/>
                </a:cubicBezTo>
                <a:cubicBezTo>
                  <a:pt x="204" y="339"/>
                  <a:pt x="204" y="339"/>
                  <a:pt x="204" y="339"/>
                </a:cubicBezTo>
                <a:cubicBezTo>
                  <a:pt x="190" y="339"/>
                  <a:pt x="176" y="332"/>
                  <a:pt x="176" y="311"/>
                </a:cubicBezTo>
                <a:cubicBezTo>
                  <a:pt x="176" y="297"/>
                  <a:pt x="190" y="283"/>
                  <a:pt x="204" y="2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9" name="Freeform 164">
            <a:extLst>
              <a:ext uri="{FF2B5EF4-FFF2-40B4-BE49-F238E27FC236}">
                <a16:creationId xmlns:a16="http://schemas.microsoft.com/office/drawing/2014/main" id="{F4F35616-656D-4CDD-A3D6-F012CA0D7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3513" y="1075806"/>
            <a:ext cx="219075" cy="190500"/>
          </a:xfrm>
          <a:custGeom>
            <a:avLst/>
            <a:gdLst>
              <a:gd name="T0" fmla="*/ 75052066 w 609"/>
              <a:gd name="T1" fmla="*/ 68214418 h 531"/>
              <a:gd name="T2" fmla="*/ 75052066 w 609"/>
              <a:gd name="T3" fmla="*/ 68214418 h 531"/>
              <a:gd name="T4" fmla="*/ 3752693 w 609"/>
              <a:gd name="T5" fmla="*/ 68214418 h 531"/>
              <a:gd name="T6" fmla="*/ 0 w 609"/>
              <a:gd name="T7" fmla="*/ 64610705 h 531"/>
              <a:gd name="T8" fmla="*/ 0 w 609"/>
              <a:gd name="T9" fmla="*/ 3603714 h 531"/>
              <a:gd name="T10" fmla="*/ 3752693 w 609"/>
              <a:gd name="T11" fmla="*/ 0 h 531"/>
              <a:gd name="T12" fmla="*/ 75052066 w 609"/>
              <a:gd name="T13" fmla="*/ 0 h 531"/>
              <a:gd name="T14" fmla="*/ 78675255 w 609"/>
              <a:gd name="T15" fmla="*/ 3603714 h 531"/>
              <a:gd name="T16" fmla="*/ 78675255 w 609"/>
              <a:gd name="T17" fmla="*/ 64610705 h 531"/>
              <a:gd name="T18" fmla="*/ 75052066 w 609"/>
              <a:gd name="T19" fmla="*/ 68214418 h 531"/>
              <a:gd name="T20" fmla="*/ 7375885 w 609"/>
              <a:gd name="T21" fmla="*/ 3603714 h 531"/>
              <a:gd name="T22" fmla="*/ 7375885 w 609"/>
              <a:gd name="T23" fmla="*/ 3603714 h 531"/>
              <a:gd name="T24" fmla="*/ 3752693 w 609"/>
              <a:gd name="T25" fmla="*/ 7336223 h 531"/>
              <a:gd name="T26" fmla="*/ 7375885 w 609"/>
              <a:gd name="T27" fmla="*/ 10939936 h 531"/>
              <a:gd name="T28" fmla="*/ 10999074 w 609"/>
              <a:gd name="T29" fmla="*/ 7336223 h 531"/>
              <a:gd name="T30" fmla="*/ 7375885 w 609"/>
              <a:gd name="T31" fmla="*/ 3603714 h 531"/>
              <a:gd name="T32" fmla="*/ 18374959 w 609"/>
              <a:gd name="T33" fmla="*/ 3603714 h 531"/>
              <a:gd name="T34" fmla="*/ 18374959 w 609"/>
              <a:gd name="T35" fmla="*/ 3603714 h 531"/>
              <a:gd name="T36" fmla="*/ 14622267 w 609"/>
              <a:gd name="T37" fmla="*/ 7336223 h 531"/>
              <a:gd name="T38" fmla="*/ 18374959 w 609"/>
              <a:gd name="T39" fmla="*/ 10939936 h 531"/>
              <a:gd name="T40" fmla="*/ 21998149 w 609"/>
              <a:gd name="T41" fmla="*/ 7336223 h 531"/>
              <a:gd name="T42" fmla="*/ 18374959 w 609"/>
              <a:gd name="T43" fmla="*/ 3603714 h 531"/>
              <a:gd name="T44" fmla="*/ 29244534 w 609"/>
              <a:gd name="T45" fmla="*/ 3603714 h 531"/>
              <a:gd name="T46" fmla="*/ 29244534 w 609"/>
              <a:gd name="T47" fmla="*/ 3603714 h 531"/>
              <a:gd name="T48" fmla="*/ 25621344 w 609"/>
              <a:gd name="T49" fmla="*/ 7336223 h 531"/>
              <a:gd name="T50" fmla="*/ 29244534 w 609"/>
              <a:gd name="T51" fmla="*/ 10939936 h 531"/>
              <a:gd name="T52" fmla="*/ 32997226 w 609"/>
              <a:gd name="T53" fmla="*/ 7336223 h 531"/>
              <a:gd name="T54" fmla="*/ 29244534 w 609"/>
              <a:gd name="T55" fmla="*/ 3603714 h 531"/>
              <a:gd name="T56" fmla="*/ 75052066 w 609"/>
              <a:gd name="T57" fmla="*/ 14544010 h 531"/>
              <a:gd name="T58" fmla="*/ 75052066 w 609"/>
              <a:gd name="T59" fmla="*/ 14544010 h 531"/>
              <a:gd name="T60" fmla="*/ 71428876 w 609"/>
              <a:gd name="T61" fmla="*/ 14544010 h 531"/>
              <a:gd name="T62" fmla="*/ 7375885 w 609"/>
              <a:gd name="T63" fmla="*/ 14544010 h 531"/>
              <a:gd name="T64" fmla="*/ 3752693 w 609"/>
              <a:gd name="T65" fmla="*/ 14544010 h 531"/>
              <a:gd name="T66" fmla="*/ 3752693 w 609"/>
              <a:gd name="T67" fmla="*/ 64610705 h 531"/>
              <a:gd name="T68" fmla="*/ 75052066 w 609"/>
              <a:gd name="T69" fmla="*/ 64610705 h 531"/>
              <a:gd name="T70" fmla="*/ 75052066 w 609"/>
              <a:gd name="T71" fmla="*/ 14544010 h 531"/>
              <a:gd name="T72" fmla="*/ 27432939 w 609"/>
              <a:gd name="T73" fmla="*/ 36423881 h 531"/>
              <a:gd name="T74" fmla="*/ 27432939 w 609"/>
              <a:gd name="T75" fmla="*/ 36423881 h 531"/>
              <a:gd name="T76" fmla="*/ 35714618 w 609"/>
              <a:gd name="T77" fmla="*/ 36423881 h 531"/>
              <a:gd name="T78" fmla="*/ 35714618 w 609"/>
              <a:gd name="T79" fmla="*/ 28186823 h 531"/>
              <a:gd name="T80" fmla="*/ 39337808 w 609"/>
              <a:gd name="T81" fmla="*/ 24583110 h 531"/>
              <a:gd name="T82" fmla="*/ 43090140 w 609"/>
              <a:gd name="T83" fmla="*/ 28186823 h 531"/>
              <a:gd name="T84" fmla="*/ 43090140 w 609"/>
              <a:gd name="T85" fmla="*/ 36423881 h 531"/>
              <a:gd name="T86" fmla="*/ 51242688 w 609"/>
              <a:gd name="T87" fmla="*/ 36423881 h 531"/>
              <a:gd name="T88" fmla="*/ 54865877 w 609"/>
              <a:gd name="T89" fmla="*/ 40027595 h 531"/>
              <a:gd name="T90" fmla="*/ 51242688 w 609"/>
              <a:gd name="T91" fmla="*/ 43631666 h 531"/>
              <a:gd name="T92" fmla="*/ 43090140 w 609"/>
              <a:gd name="T93" fmla="*/ 43631666 h 531"/>
              <a:gd name="T94" fmla="*/ 43090140 w 609"/>
              <a:gd name="T95" fmla="*/ 52769574 h 531"/>
              <a:gd name="T96" fmla="*/ 39337808 w 609"/>
              <a:gd name="T97" fmla="*/ 56373646 h 531"/>
              <a:gd name="T98" fmla="*/ 35714618 w 609"/>
              <a:gd name="T99" fmla="*/ 52769574 h 531"/>
              <a:gd name="T100" fmla="*/ 35714618 w 609"/>
              <a:gd name="T101" fmla="*/ 43631666 h 531"/>
              <a:gd name="T102" fmla="*/ 27432939 w 609"/>
              <a:gd name="T103" fmla="*/ 43631666 h 531"/>
              <a:gd name="T104" fmla="*/ 23809749 w 609"/>
              <a:gd name="T105" fmla="*/ 40027595 h 531"/>
              <a:gd name="T106" fmla="*/ 27432939 w 609"/>
              <a:gd name="T107" fmla="*/ 36423881 h 53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09"/>
              <a:gd name="T163" fmla="*/ 0 h 531"/>
              <a:gd name="T164" fmla="*/ 609 w 609"/>
              <a:gd name="T165" fmla="*/ 531 h 53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09" h="531">
                <a:moveTo>
                  <a:pt x="580" y="530"/>
                </a:moveTo>
                <a:lnTo>
                  <a:pt x="580" y="530"/>
                </a:lnTo>
                <a:cubicBezTo>
                  <a:pt x="29" y="530"/>
                  <a:pt x="29" y="530"/>
                  <a:pt x="29" y="530"/>
                </a:cubicBezTo>
                <a:cubicBezTo>
                  <a:pt x="15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5" y="0"/>
                  <a:pt x="29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4"/>
                  <a:pt x="608" y="28"/>
                </a:cubicBezTo>
                <a:cubicBezTo>
                  <a:pt x="608" y="502"/>
                  <a:pt x="608" y="502"/>
                  <a:pt x="608" y="502"/>
                </a:cubicBezTo>
                <a:cubicBezTo>
                  <a:pt x="608" y="516"/>
                  <a:pt x="594" y="530"/>
                  <a:pt x="580" y="530"/>
                </a:cubicBezTo>
                <a:close/>
                <a:moveTo>
                  <a:pt x="57" y="28"/>
                </a:moveTo>
                <a:lnTo>
                  <a:pt x="57" y="28"/>
                </a:lnTo>
                <a:cubicBezTo>
                  <a:pt x="43" y="28"/>
                  <a:pt x="29" y="43"/>
                  <a:pt x="29" y="57"/>
                </a:cubicBezTo>
                <a:cubicBezTo>
                  <a:pt x="29" y="78"/>
                  <a:pt x="43" y="85"/>
                  <a:pt x="57" y="85"/>
                </a:cubicBezTo>
                <a:cubicBezTo>
                  <a:pt x="78" y="85"/>
                  <a:pt x="85" y="78"/>
                  <a:pt x="85" y="57"/>
                </a:cubicBezTo>
                <a:cubicBezTo>
                  <a:pt x="85" y="43"/>
                  <a:pt x="78" y="28"/>
                  <a:pt x="57" y="28"/>
                </a:cubicBezTo>
                <a:close/>
                <a:moveTo>
                  <a:pt x="142" y="28"/>
                </a:moveTo>
                <a:lnTo>
                  <a:pt x="142" y="28"/>
                </a:lnTo>
                <a:cubicBezTo>
                  <a:pt x="128" y="28"/>
                  <a:pt x="113" y="43"/>
                  <a:pt x="113" y="57"/>
                </a:cubicBezTo>
                <a:cubicBezTo>
                  <a:pt x="113" y="78"/>
                  <a:pt x="128" y="85"/>
                  <a:pt x="142" y="85"/>
                </a:cubicBezTo>
                <a:cubicBezTo>
                  <a:pt x="163" y="85"/>
                  <a:pt x="170" y="78"/>
                  <a:pt x="170" y="57"/>
                </a:cubicBezTo>
                <a:cubicBezTo>
                  <a:pt x="170" y="43"/>
                  <a:pt x="163" y="28"/>
                  <a:pt x="142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8" y="43"/>
                  <a:pt x="198" y="57"/>
                </a:cubicBezTo>
                <a:cubicBezTo>
                  <a:pt x="198" y="78"/>
                  <a:pt x="212" y="85"/>
                  <a:pt x="226" y="85"/>
                </a:cubicBezTo>
                <a:cubicBezTo>
                  <a:pt x="248" y="85"/>
                  <a:pt x="255" y="78"/>
                  <a:pt x="255" y="57"/>
                </a:cubicBezTo>
                <a:cubicBezTo>
                  <a:pt x="255" y="43"/>
                  <a:pt x="248" y="28"/>
                  <a:pt x="226" y="28"/>
                </a:cubicBezTo>
                <a:close/>
                <a:moveTo>
                  <a:pt x="580" y="113"/>
                </a:moveTo>
                <a:lnTo>
                  <a:pt x="580" y="113"/>
                </a:lnTo>
                <a:cubicBezTo>
                  <a:pt x="552" y="113"/>
                  <a:pt x="552" y="113"/>
                  <a:pt x="552" y="113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502"/>
                  <a:pt x="29" y="502"/>
                  <a:pt x="29" y="502"/>
                </a:cubicBezTo>
                <a:cubicBezTo>
                  <a:pt x="580" y="502"/>
                  <a:pt x="580" y="502"/>
                  <a:pt x="580" y="502"/>
                </a:cubicBezTo>
                <a:lnTo>
                  <a:pt x="580" y="113"/>
                </a:lnTo>
                <a:close/>
                <a:moveTo>
                  <a:pt x="212" y="283"/>
                </a:moveTo>
                <a:lnTo>
                  <a:pt x="212" y="283"/>
                </a:lnTo>
                <a:cubicBezTo>
                  <a:pt x="276" y="283"/>
                  <a:pt x="276" y="283"/>
                  <a:pt x="276" y="283"/>
                </a:cubicBezTo>
                <a:cubicBezTo>
                  <a:pt x="276" y="219"/>
                  <a:pt x="276" y="219"/>
                  <a:pt x="276" y="219"/>
                </a:cubicBezTo>
                <a:cubicBezTo>
                  <a:pt x="276" y="205"/>
                  <a:pt x="290" y="191"/>
                  <a:pt x="304" y="191"/>
                </a:cubicBezTo>
                <a:cubicBezTo>
                  <a:pt x="318" y="191"/>
                  <a:pt x="333" y="205"/>
                  <a:pt x="333" y="219"/>
                </a:cubicBezTo>
                <a:cubicBezTo>
                  <a:pt x="333" y="283"/>
                  <a:pt x="333" y="283"/>
                  <a:pt x="333" y="283"/>
                </a:cubicBezTo>
                <a:cubicBezTo>
                  <a:pt x="396" y="283"/>
                  <a:pt x="396" y="283"/>
                  <a:pt x="396" y="283"/>
                </a:cubicBezTo>
                <a:cubicBezTo>
                  <a:pt x="417" y="283"/>
                  <a:pt x="424" y="297"/>
                  <a:pt x="424" y="311"/>
                </a:cubicBezTo>
                <a:cubicBezTo>
                  <a:pt x="424" y="332"/>
                  <a:pt x="417" y="339"/>
                  <a:pt x="396" y="339"/>
                </a:cubicBezTo>
                <a:cubicBezTo>
                  <a:pt x="333" y="339"/>
                  <a:pt x="333" y="339"/>
                  <a:pt x="333" y="339"/>
                </a:cubicBezTo>
                <a:cubicBezTo>
                  <a:pt x="333" y="410"/>
                  <a:pt x="333" y="410"/>
                  <a:pt x="333" y="410"/>
                </a:cubicBezTo>
                <a:cubicBezTo>
                  <a:pt x="333" y="424"/>
                  <a:pt x="318" y="438"/>
                  <a:pt x="304" y="438"/>
                </a:cubicBezTo>
                <a:cubicBezTo>
                  <a:pt x="290" y="438"/>
                  <a:pt x="276" y="424"/>
                  <a:pt x="276" y="410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12" y="339"/>
                  <a:pt x="212" y="339"/>
                  <a:pt x="212" y="339"/>
                </a:cubicBezTo>
                <a:cubicBezTo>
                  <a:pt x="191" y="339"/>
                  <a:pt x="184" y="332"/>
                  <a:pt x="184" y="311"/>
                </a:cubicBezTo>
                <a:cubicBezTo>
                  <a:pt x="184" y="297"/>
                  <a:pt x="191" y="283"/>
                  <a:pt x="212" y="283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0" name="Freeform 165">
            <a:extLst>
              <a:ext uri="{FF2B5EF4-FFF2-40B4-BE49-F238E27FC236}">
                <a16:creationId xmlns:a16="http://schemas.microsoft.com/office/drawing/2014/main" id="{51025CDE-8C8B-49B4-A9BF-9293DA5C3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1075806"/>
            <a:ext cx="217487" cy="190500"/>
          </a:xfrm>
          <a:custGeom>
            <a:avLst/>
            <a:gdLst>
              <a:gd name="T0" fmla="*/ 74784451 w 602"/>
              <a:gd name="T1" fmla="*/ 68214418 h 531"/>
              <a:gd name="T2" fmla="*/ 74784451 w 602"/>
              <a:gd name="T3" fmla="*/ 68214418 h 531"/>
              <a:gd name="T4" fmla="*/ 3785068 w 602"/>
              <a:gd name="T5" fmla="*/ 68214418 h 531"/>
              <a:gd name="T6" fmla="*/ 0 w 602"/>
              <a:gd name="T7" fmla="*/ 64610705 h 531"/>
              <a:gd name="T8" fmla="*/ 0 w 602"/>
              <a:gd name="T9" fmla="*/ 3603714 h 531"/>
              <a:gd name="T10" fmla="*/ 3785068 w 602"/>
              <a:gd name="T11" fmla="*/ 0 h 531"/>
              <a:gd name="T12" fmla="*/ 74784451 w 602"/>
              <a:gd name="T13" fmla="*/ 0 h 531"/>
              <a:gd name="T14" fmla="*/ 78439098 w 602"/>
              <a:gd name="T15" fmla="*/ 3603714 h 531"/>
              <a:gd name="T16" fmla="*/ 78439098 w 602"/>
              <a:gd name="T17" fmla="*/ 64610705 h 531"/>
              <a:gd name="T18" fmla="*/ 74784451 w 602"/>
              <a:gd name="T19" fmla="*/ 68214418 h 531"/>
              <a:gd name="T20" fmla="*/ 60036526 w 602"/>
              <a:gd name="T21" fmla="*/ 64610705 h 531"/>
              <a:gd name="T22" fmla="*/ 60036526 w 602"/>
              <a:gd name="T23" fmla="*/ 64610705 h 531"/>
              <a:gd name="T24" fmla="*/ 74784451 w 602"/>
              <a:gd name="T25" fmla="*/ 64610705 h 531"/>
              <a:gd name="T26" fmla="*/ 74784451 w 602"/>
              <a:gd name="T27" fmla="*/ 32820168 h 531"/>
              <a:gd name="T28" fmla="*/ 73871150 w 602"/>
              <a:gd name="T29" fmla="*/ 32820168 h 531"/>
              <a:gd name="T30" fmla="*/ 73871150 w 602"/>
              <a:gd name="T31" fmla="*/ 32820168 h 531"/>
              <a:gd name="T32" fmla="*/ 60036526 w 602"/>
              <a:gd name="T33" fmla="*/ 32820168 h 531"/>
              <a:gd name="T34" fmla="*/ 60036526 w 602"/>
              <a:gd name="T35" fmla="*/ 64610705 h 531"/>
              <a:gd name="T36" fmla="*/ 22187283 w 602"/>
              <a:gd name="T37" fmla="*/ 64610705 h 531"/>
              <a:gd name="T38" fmla="*/ 22187283 w 602"/>
              <a:gd name="T39" fmla="*/ 64610705 h 531"/>
              <a:gd name="T40" fmla="*/ 56251459 w 602"/>
              <a:gd name="T41" fmla="*/ 64610705 h 531"/>
              <a:gd name="T42" fmla="*/ 56251459 w 602"/>
              <a:gd name="T43" fmla="*/ 32820168 h 531"/>
              <a:gd name="T44" fmla="*/ 22187283 w 602"/>
              <a:gd name="T45" fmla="*/ 32820168 h 531"/>
              <a:gd name="T46" fmla="*/ 22187283 w 602"/>
              <a:gd name="T47" fmla="*/ 64610705 h 531"/>
              <a:gd name="T48" fmla="*/ 3785068 w 602"/>
              <a:gd name="T49" fmla="*/ 64610705 h 531"/>
              <a:gd name="T50" fmla="*/ 3785068 w 602"/>
              <a:gd name="T51" fmla="*/ 64610705 h 531"/>
              <a:gd name="T52" fmla="*/ 18532997 w 602"/>
              <a:gd name="T53" fmla="*/ 64610705 h 531"/>
              <a:gd name="T54" fmla="*/ 18532997 w 602"/>
              <a:gd name="T55" fmla="*/ 32820168 h 531"/>
              <a:gd name="T56" fmla="*/ 3785068 w 602"/>
              <a:gd name="T57" fmla="*/ 32820168 h 531"/>
              <a:gd name="T58" fmla="*/ 3785068 w 602"/>
              <a:gd name="T59" fmla="*/ 64610705 h 531"/>
              <a:gd name="T60" fmla="*/ 7439356 w 602"/>
              <a:gd name="T61" fmla="*/ 3603714 h 531"/>
              <a:gd name="T62" fmla="*/ 7439356 w 602"/>
              <a:gd name="T63" fmla="*/ 3603714 h 531"/>
              <a:gd name="T64" fmla="*/ 3785068 w 602"/>
              <a:gd name="T65" fmla="*/ 7336223 h 531"/>
              <a:gd name="T66" fmla="*/ 7439356 w 602"/>
              <a:gd name="T67" fmla="*/ 10939936 h 531"/>
              <a:gd name="T68" fmla="*/ 11093642 w 602"/>
              <a:gd name="T69" fmla="*/ 7336223 h 531"/>
              <a:gd name="T70" fmla="*/ 7439356 w 602"/>
              <a:gd name="T71" fmla="*/ 3603714 h 531"/>
              <a:gd name="T72" fmla="*/ 18532997 w 602"/>
              <a:gd name="T73" fmla="*/ 3603714 h 531"/>
              <a:gd name="T74" fmla="*/ 18532997 w 602"/>
              <a:gd name="T75" fmla="*/ 3603714 h 531"/>
              <a:gd name="T76" fmla="*/ 14747930 w 602"/>
              <a:gd name="T77" fmla="*/ 7336223 h 531"/>
              <a:gd name="T78" fmla="*/ 18532997 w 602"/>
              <a:gd name="T79" fmla="*/ 10939936 h 531"/>
              <a:gd name="T80" fmla="*/ 22187283 w 602"/>
              <a:gd name="T81" fmla="*/ 7336223 h 531"/>
              <a:gd name="T82" fmla="*/ 18532997 w 602"/>
              <a:gd name="T83" fmla="*/ 3603714 h 531"/>
              <a:gd name="T84" fmla="*/ 29496222 w 602"/>
              <a:gd name="T85" fmla="*/ 3603714 h 531"/>
              <a:gd name="T86" fmla="*/ 29496222 w 602"/>
              <a:gd name="T87" fmla="*/ 3603714 h 531"/>
              <a:gd name="T88" fmla="*/ 25841936 w 602"/>
              <a:gd name="T89" fmla="*/ 7336223 h 531"/>
              <a:gd name="T90" fmla="*/ 29496222 w 602"/>
              <a:gd name="T91" fmla="*/ 10939936 h 531"/>
              <a:gd name="T92" fmla="*/ 33281289 w 602"/>
              <a:gd name="T93" fmla="*/ 7336223 h 531"/>
              <a:gd name="T94" fmla="*/ 29496222 w 602"/>
              <a:gd name="T95" fmla="*/ 3603714 h 531"/>
              <a:gd name="T96" fmla="*/ 70999745 w 602"/>
              <a:gd name="T97" fmla="*/ 14544010 h 531"/>
              <a:gd name="T98" fmla="*/ 70999745 w 602"/>
              <a:gd name="T99" fmla="*/ 14544010 h 531"/>
              <a:gd name="T100" fmla="*/ 7439356 w 602"/>
              <a:gd name="T101" fmla="*/ 14544010 h 531"/>
              <a:gd name="T102" fmla="*/ 3785068 w 602"/>
              <a:gd name="T103" fmla="*/ 14544010 h 531"/>
              <a:gd name="T104" fmla="*/ 3785068 w 602"/>
              <a:gd name="T105" fmla="*/ 29087662 h 531"/>
              <a:gd name="T106" fmla="*/ 18532997 w 602"/>
              <a:gd name="T107" fmla="*/ 29087662 h 531"/>
              <a:gd name="T108" fmla="*/ 22187283 w 602"/>
              <a:gd name="T109" fmla="*/ 29087662 h 531"/>
              <a:gd name="T110" fmla="*/ 56251459 w 602"/>
              <a:gd name="T111" fmla="*/ 29087662 h 531"/>
              <a:gd name="T112" fmla="*/ 60036526 w 602"/>
              <a:gd name="T113" fmla="*/ 29087662 h 531"/>
              <a:gd name="T114" fmla="*/ 73871150 w 602"/>
              <a:gd name="T115" fmla="*/ 29087662 h 531"/>
              <a:gd name="T116" fmla="*/ 73871150 w 602"/>
              <a:gd name="T117" fmla="*/ 29087662 h 531"/>
              <a:gd name="T118" fmla="*/ 74784451 w 602"/>
              <a:gd name="T119" fmla="*/ 29087662 h 531"/>
              <a:gd name="T120" fmla="*/ 74784451 w 602"/>
              <a:gd name="T121" fmla="*/ 14544010 h 531"/>
              <a:gd name="T122" fmla="*/ 70999745 w 602"/>
              <a:gd name="T123" fmla="*/ 14544010 h 53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602"/>
              <a:gd name="T187" fmla="*/ 0 h 531"/>
              <a:gd name="T188" fmla="*/ 602 w 602"/>
              <a:gd name="T189" fmla="*/ 531 h 53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602" h="531">
                <a:moveTo>
                  <a:pt x="573" y="530"/>
                </a:moveTo>
                <a:lnTo>
                  <a:pt x="573" y="530"/>
                </a:lnTo>
                <a:cubicBezTo>
                  <a:pt x="29" y="530"/>
                  <a:pt x="29" y="530"/>
                  <a:pt x="29" y="530"/>
                </a:cubicBezTo>
                <a:cubicBezTo>
                  <a:pt x="15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5" y="0"/>
                  <a:pt x="29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94" y="0"/>
                  <a:pt x="601" y="14"/>
                  <a:pt x="601" y="28"/>
                </a:cubicBezTo>
                <a:cubicBezTo>
                  <a:pt x="601" y="502"/>
                  <a:pt x="601" y="502"/>
                  <a:pt x="601" y="502"/>
                </a:cubicBezTo>
                <a:cubicBezTo>
                  <a:pt x="601" y="516"/>
                  <a:pt x="594" y="530"/>
                  <a:pt x="573" y="530"/>
                </a:cubicBezTo>
                <a:close/>
                <a:moveTo>
                  <a:pt x="460" y="502"/>
                </a:moveTo>
                <a:lnTo>
                  <a:pt x="460" y="502"/>
                </a:lnTo>
                <a:cubicBezTo>
                  <a:pt x="573" y="502"/>
                  <a:pt x="573" y="502"/>
                  <a:pt x="573" y="502"/>
                </a:cubicBezTo>
                <a:cubicBezTo>
                  <a:pt x="573" y="255"/>
                  <a:pt x="573" y="255"/>
                  <a:pt x="573" y="255"/>
                </a:cubicBezTo>
                <a:cubicBezTo>
                  <a:pt x="566" y="255"/>
                  <a:pt x="566" y="255"/>
                  <a:pt x="566" y="255"/>
                </a:cubicBezTo>
                <a:cubicBezTo>
                  <a:pt x="460" y="255"/>
                  <a:pt x="460" y="255"/>
                  <a:pt x="460" y="255"/>
                </a:cubicBezTo>
                <a:lnTo>
                  <a:pt x="460" y="502"/>
                </a:lnTo>
                <a:close/>
                <a:moveTo>
                  <a:pt x="170" y="502"/>
                </a:moveTo>
                <a:lnTo>
                  <a:pt x="170" y="502"/>
                </a:lnTo>
                <a:cubicBezTo>
                  <a:pt x="431" y="502"/>
                  <a:pt x="431" y="502"/>
                  <a:pt x="431" y="502"/>
                </a:cubicBezTo>
                <a:cubicBezTo>
                  <a:pt x="431" y="255"/>
                  <a:pt x="431" y="255"/>
                  <a:pt x="431" y="255"/>
                </a:cubicBezTo>
                <a:cubicBezTo>
                  <a:pt x="170" y="255"/>
                  <a:pt x="170" y="255"/>
                  <a:pt x="170" y="255"/>
                </a:cubicBezTo>
                <a:lnTo>
                  <a:pt x="170" y="502"/>
                </a:lnTo>
                <a:close/>
                <a:moveTo>
                  <a:pt x="29" y="502"/>
                </a:moveTo>
                <a:lnTo>
                  <a:pt x="29" y="502"/>
                </a:lnTo>
                <a:cubicBezTo>
                  <a:pt x="142" y="502"/>
                  <a:pt x="142" y="502"/>
                  <a:pt x="142" y="502"/>
                </a:cubicBezTo>
                <a:cubicBezTo>
                  <a:pt x="142" y="255"/>
                  <a:pt x="142" y="255"/>
                  <a:pt x="142" y="255"/>
                </a:cubicBezTo>
                <a:cubicBezTo>
                  <a:pt x="29" y="255"/>
                  <a:pt x="29" y="255"/>
                  <a:pt x="29" y="255"/>
                </a:cubicBezTo>
                <a:lnTo>
                  <a:pt x="29" y="502"/>
                </a:lnTo>
                <a:close/>
                <a:moveTo>
                  <a:pt x="57" y="28"/>
                </a:moveTo>
                <a:lnTo>
                  <a:pt x="57" y="28"/>
                </a:lnTo>
                <a:cubicBezTo>
                  <a:pt x="43" y="28"/>
                  <a:pt x="29" y="43"/>
                  <a:pt x="29" y="57"/>
                </a:cubicBezTo>
                <a:cubicBezTo>
                  <a:pt x="29" y="78"/>
                  <a:pt x="43" y="85"/>
                  <a:pt x="57" y="85"/>
                </a:cubicBezTo>
                <a:cubicBezTo>
                  <a:pt x="71" y="85"/>
                  <a:pt x="85" y="78"/>
                  <a:pt x="85" y="57"/>
                </a:cubicBezTo>
                <a:cubicBezTo>
                  <a:pt x="85" y="43"/>
                  <a:pt x="71" y="28"/>
                  <a:pt x="57" y="28"/>
                </a:cubicBezTo>
                <a:close/>
                <a:moveTo>
                  <a:pt x="142" y="28"/>
                </a:moveTo>
                <a:lnTo>
                  <a:pt x="142" y="28"/>
                </a:lnTo>
                <a:cubicBezTo>
                  <a:pt x="128" y="28"/>
                  <a:pt x="113" y="43"/>
                  <a:pt x="113" y="57"/>
                </a:cubicBezTo>
                <a:cubicBezTo>
                  <a:pt x="113" y="78"/>
                  <a:pt x="128" y="85"/>
                  <a:pt x="142" y="85"/>
                </a:cubicBezTo>
                <a:cubicBezTo>
                  <a:pt x="156" y="85"/>
                  <a:pt x="170" y="78"/>
                  <a:pt x="170" y="57"/>
                </a:cubicBezTo>
                <a:cubicBezTo>
                  <a:pt x="170" y="43"/>
                  <a:pt x="156" y="28"/>
                  <a:pt x="142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8" y="43"/>
                  <a:pt x="198" y="57"/>
                </a:cubicBezTo>
                <a:cubicBezTo>
                  <a:pt x="198" y="78"/>
                  <a:pt x="212" y="85"/>
                  <a:pt x="226" y="85"/>
                </a:cubicBezTo>
                <a:cubicBezTo>
                  <a:pt x="241" y="85"/>
                  <a:pt x="255" y="78"/>
                  <a:pt x="255" y="57"/>
                </a:cubicBezTo>
                <a:cubicBezTo>
                  <a:pt x="255" y="43"/>
                  <a:pt x="241" y="28"/>
                  <a:pt x="226" y="28"/>
                </a:cubicBezTo>
                <a:close/>
                <a:moveTo>
                  <a:pt x="544" y="113"/>
                </a:moveTo>
                <a:lnTo>
                  <a:pt x="544" y="113"/>
                </a:lnTo>
                <a:cubicBezTo>
                  <a:pt x="57" y="113"/>
                  <a:pt x="57" y="113"/>
                  <a:pt x="57" y="113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42" y="226"/>
                  <a:pt x="142" y="226"/>
                  <a:pt x="142" y="226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431" y="226"/>
                  <a:pt x="431" y="226"/>
                  <a:pt x="431" y="226"/>
                </a:cubicBezTo>
                <a:cubicBezTo>
                  <a:pt x="460" y="226"/>
                  <a:pt x="460" y="226"/>
                  <a:pt x="460" y="226"/>
                </a:cubicBezTo>
                <a:cubicBezTo>
                  <a:pt x="566" y="226"/>
                  <a:pt x="566" y="226"/>
                  <a:pt x="566" y="226"/>
                </a:cubicBezTo>
                <a:cubicBezTo>
                  <a:pt x="573" y="226"/>
                  <a:pt x="573" y="226"/>
                  <a:pt x="573" y="226"/>
                </a:cubicBezTo>
                <a:cubicBezTo>
                  <a:pt x="573" y="113"/>
                  <a:pt x="573" y="113"/>
                  <a:pt x="573" y="113"/>
                </a:cubicBezTo>
                <a:lnTo>
                  <a:pt x="544" y="113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Freeform 166">
            <a:extLst>
              <a:ext uri="{FF2B5EF4-FFF2-40B4-BE49-F238E27FC236}">
                <a16:creationId xmlns:a16="http://schemas.microsoft.com/office/drawing/2014/main" id="{2B5F056E-F382-43E7-8270-40B251898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275" y="1075806"/>
            <a:ext cx="217488" cy="190500"/>
          </a:xfrm>
          <a:custGeom>
            <a:avLst/>
            <a:gdLst>
              <a:gd name="T0" fmla="*/ 74785156 w 602"/>
              <a:gd name="T1" fmla="*/ 68214418 h 531"/>
              <a:gd name="T2" fmla="*/ 74785156 w 602"/>
              <a:gd name="T3" fmla="*/ 68214418 h 531"/>
              <a:gd name="T4" fmla="*/ 3785086 w 602"/>
              <a:gd name="T5" fmla="*/ 68214418 h 531"/>
              <a:gd name="T6" fmla="*/ 0 w 602"/>
              <a:gd name="T7" fmla="*/ 64610705 h 531"/>
              <a:gd name="T8" fmla="*/ 0 w 602"/>
              <a:gd name="T9" fmla="*/ 3603714 h 531"/>
              <a:gd name="T10" fmla="*/ 3785086 w 602"/>
              <a:gd name="T11" fmla="*/ 0 h 531"/>
              <a:gd name="T12" fmla="*/ 74785156 w 602"/>
              <a:gd name="T13" fmla="*/ 0 h 531"/>
              <a:gd name="T14" fmla="*/ 78439820 w 602"/>
              <a:gd name="T15" fmla="*/ 3603714 h 531"/>
              <a:gd name="T16" fmla="*/ 78439820 w 602"/>
              <a:gd name="T17" fmla="*/ 64610705 h 531"/>
              <a:gd name="T18" fmla="*/ 74785156 w 602"/>
              <a:gd name="T19" fmla="*/ 68214418 h 531"/>
              <a:gd name="T20" fmla="*/ 60037163 w 602"/>
              <a:gd name="T21" fmla="*/ 64610705 h 531"/>
              <a:gd name="T22" fmla="*/ 60037163 w 602"/>
              <a:gd name="T23" fmla="*/ 64610705 h 531"/>
              <a:gd name="T24" fmla="*/ 74785156 w 602"/>
              <a:gd name="T25" fmla="*/ 64610705 h 531"/>
              <a:gd name="T26" fmla="*/ 74785156 w 602"/>
              <a:gd name="T27" fmla="*/ 32820168 h 531"/>
              <a:gd name="T28" fmla="*/ 72958185 w 602"/>
              <a:gd name="T29" fmla="*/ 32820168 h 531"/>
              <a:gd name="T30" fmla="*/ 72958185 w 602"/>
              <a:gd name="T31" fmla="*/ 32820168 h 531"/>
              <a:gd name="T32" fmla="*/ 60037163 w 602"/>
              <a:gd name="T33" fmla="*/ 32820168 h 531"/>
              <a:gd name="T34" fmla="*/ 60037163 w 602"/>
              <a:gd name="T35" fmla="*/ 64610705 h 531"/>
              <a:gd name="T36" fmla="*/ 3785086 w 602"/>
              <a:gd name="T37" fmla="*/ 64610705 h 531"/>
              <a:gd name="T38" fmla="*/ 3785086 w 602"/>
              <a:gd name="T39" fmla="*/ 64610705 h 531"/>
              <a:gd name="T40" fmla="*/ 56252079 w 602"/>
              <a:gd name="T41" fmla="*/ 64610705 h 531"/>
              <a:gd name="T42" fmla="*/ 56252079 w 602"/>
              <a:gd name="T43" fmla="*/ 32820168 h 531"/>
              <a:gd name="T44" fmla="*/ 3785086 w 602"/>
              <a:gd name="T45" fmla="*/ 32820168 h 531"/>
              <a:gd name="T46" fmla="*/ 3785086 w 602"/>
              <a:gd name="T47" fmla="*/ 64610705 h 531"/>
              <a:gd name="T48" fmla="*/ 7439390 w 602"/>
              <a:gd name="T49" fmla="*/ 3603714 h 531"/>
              <a:gd name="T50" fmla="*/ 7439390 w 602"/>
              <a:gd name="T51" fmla="*/ 3603714 h 531"/>
              <a:gd name="T52" fmla="*/ 3785086 w 602"/>
              <a:gd name="T53" fmla="*/ 7336223 h 531"/>
              <a:gd name="T54" fmla="*/ 7439390 w 602"/>
              <a:gd name="T55" fmla="*/ 10939936 h 531"/>
              <a:gd name="T56" fmla="*/ 11093693 w 602"/>
              <a:gd name="T57" fmla="*/ 7336223 h 531"/>
              <a:gd name="T58" fmla="*/ 7439390 w 602"/>
              <a:gd name="T59" fmla="*/ 3603714 h 531"/>
              <a:gd name="T60" fmla="*/ 18533083 w 602"/>
              <a:gd name="T61" fmla="*/ 3603714 h 531"/>
              <a:gd name="T62" fmla="*/ 18533083 w 602"/>
              <a:gd name="T63" fmla="*/ 3603714 h 531"/>
              <a:gd name="T64" fmla="*/ 14748360 w 602"/>
              <a:gd name="T65" fmla="*/ 7336223 h 531"/>
              <a:gd name="T66" fmla="*/ 18533083 w 602"/>
              <a:gd name="T67" fmla="*/ 10939936 h 531"/>
              <a:gd name="T68" fmla="*/ 22187747 w 602"/>
              <a:gd name="T69" fmla="*/ 7336223 h 531"/>
              <a:gd name="T70" fmla="*/ 18533083 w 602"/>
              <a:gd name="T71" fmla="*/ 3603714 h 531"/>
              <a:gd name="T72" fmla="*/ 29496358 w 602"/>
              <a:gd name="T73" fmla="*/ 3603714 h 531"/>
              <a:gd name="T74" fmla="*/ 29496358 w 602"/>
              <a:gd name="T75" fmla="*/ 3603714 h 531"/>
              <a:gd name="T76" fmla="*/ 25842055 w 602"/>
              <a:gd name="T77" fmla="*/ 7336223 h 531"/>
              <a:gd name="T78" fmla="*/ 29496358 w 602"/>
              <a:gd name="T79" fmla="*/ 10939936 h 531"/>
              <a:gd name="T80" fmla="*/ 33281442 w 602"/>
              <a:gd name="T81" fmla="*/ 7336223 h 531"/>
              <a:gd name="T82" fmla="*/ 29496358 w 602"/>
              <a:gd name="T83" fmla="*/ 3603714 h 531"/>
              <a:gd name="T84" fmla="*/ 71000433 w 602"/>
              <a:gd name="T85" fmla="*/ 14544010 h 531"/>
              <a:gd name="T86" fmla="*/ 71000433 w 602"/>
              <a:gd name="T87" fmla="*/ 14544010 h 531"/>
              <a:gd name="T88" fmla="*/ 7439390 w 602"/>
              <a:gd name="T89" fmla="*/ 14544010 h 531"/>
              <a:gd name="T90" fmla="*/ 3785086 w 602"/>
              <a:gd name="T91" fmla="*/ 14544010 h 531"/>
              <a:gd name="T92" fmla="*/ 3785086 w 602"/>
              <a:gd name="T93" fmla="*/ 29087662 h 531"/>
              <a:gd name="T94" fmla="*/ 56252079 w 602"/>
              <a:gd name="T95" fmla="*/ 29087662 h 531"/>
              <a:gd name="T96" fmla="*/ 60037163 w 602"/>
              <a:gd name="T97" fmla="*/ 29087662 h 531"/>
              <a:gd name="T98" fmla="*/ 72958185 w 602"/>
              <a:gd name="T99" fmla="*/ 29087662 h 531"/>
              <a:gd name="T100" fmla="*/ 72958185 w 602"/>
              <a:gd name="T101" fmla="*/ 29087662 h 531"/>
              <a:gd name="T102" fmla="*/ 74785156 w 602"/>
              <a:gd name="T103" fmla="*/ 29087662 h 531"/>
              <a:gd name="T104" fmla="*/ 74785156 w 602"/>
              <a:gd name="T105" fmla="*/ 14544010 h 531"/>
              <a:gd name="T106" fmla="*/ 71000433 w 602"/>
              <a:gd name="T107" fmla="*/ 14544010 h 53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02"/>
              <a:gd name="T163" fmla="*/ 0 h 531"/>
              <a:gd name="T164" fmla="*/ 602 w 602"/>
              <a:gd name="T165" fmla="*/ 531 h 53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02" h="531">
                <a:moveTo>
                  <a:pt x="573" y="530"/>
                </a:moveTo>
                <a:lnTo>
                  <a:pt x="573" y="530"/>
                </a:lnTo>
                <a:cubicBezTo>
                  <a:pt x="29" y="530"/>
                  <a:pt x="29" y="530"/>
                  <a:pt x="29" y="530"/>
                </a:cubicBezTo>
                <a:cubicBezTo>
                  <a:pt x="7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9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87" y="0"/>
                  <a:pt x="601" y="14"/>
                  <a:pt x="601" y="28"/>
                </a:cubicBezTo>
                <a:cubicBezTo>
                  <a:pt x="601" y="502"/>
                  <a:pt x="601" y="502"/>
                  <a:pt x="601" y="502"/>
                </a:cubicBezTo>
                <a:cubicBezTo>
                  <a:pt x="601" y="516"/>
                  <a:pt x="587" y="530"/>
                  <a:pt x="573" y="530"/>
                </a:cubicBezTo>
                <a:close/>
                <a:moveTo>
                  <a:pt x="460" y="502"/>
                </a:moveTo>
                <a:lnTo>
                  <a:pt x="460" y="502"/>
                </a:lnTo>
                <a:cubicBezTo>
                  <a:pt x="573" y="502"/>
                  <a:pt x="573" y="502"/>
                  <a:pt x="573" y="502"/>
                </a:cubicBezTo>
                <a:cubicBezTo>
                  <a:pt x="573" y="255"/>
                  <a:pt x="573" y="255"/>
                  <a:pt x="573" y="255"/>
                </a:cubicBezTo>
                <a:cubicBezTo>
                  <a:pt x="559" y="255"/>
                  <a:pt x="559" y="255"/>
                  <a:pt x="559" y="255"/>
                </a:cubicBezTo>
                <a:cubicBezTo>
                  <a:pt x="460" y="255"/>
                  <a:pt x="460" y="255"/>
                  <a:pt x="460" y="255"/>
                </a:cubicBezTo>
                <a:lnTo>
                  <a:pt x="460" y="502"/>
                </a:lnTo>
                <a:close/>
                <a:moveTo>
                  <a:pt x="29" y="502"/>
                </a:moveTo>
                <a:lnTo>
                  <a:pt x="29" y="502"/>
                </a:lnTo>
                <a:cubicBezTo>
                  <a:pt x="431" y="502"/>
                  <a:pt x="431" y="502"/>
                  <a:pt x="431" y="502"/>
                </a:cubicBezTo>
                <a:cubicBezTo>
                  <a:pt x="431" y="255"/>
                  <a:pt x="431" y="255"/>
                  <a:pt x="431" y="255"/>
                </a:cubicBezTo>
                <a:cubicBezTo>
                  <a:pt x="29" y="255"/>
                  <a:pt x="29" y="255"/>
                  <a:pt x="29" y="255"/>
                </a:cubicBezTo>
                <a:lnTo>
                  <a:pt x="29" y="502"/>
                </a:lnTo>
                <a:close/>
                <a:moveTo>
                  <a:pt x="57" y="28"/>
                </a:moveTo>
                <a:lnTo>
                  <a:pt x="57" y="28"/>
                </a:lnTo>
                <a:cubicBezTo>
                  <a:pt x="36" y="28"/>
                  <a:pt x="29" y="43"/>
                  <a:pt x="29" y="57"/>
                </a:cubicBezTo>
                <a:cubicBezTo>
                  <a:pt x="29" y="78"/>
                  <a:pt x="36" y="85"/>
                  <a:pt x="57" y="85"/>
                </a:cubicBezTo>
                <a:cubicBezTo>
                  <a:pt x="71" y="85"/>
                  <a:pt x="85" y="78"/>
                  <a:pt x="85" y="57"/>
                </a:cubicBezTo>
                <a:cubicBezTo>
                  <a:pt x="85" y="43"/>
                  <a:pt x="71" y="28"/>
                  <a:pt x="57" y="28"/>
                </a:cubicBezTo>
                <a:close/>
                <a:moveTo>
                  <a:pt x="142" y="28"/>
                </a:moveTo>
                <a:lnTo>
                  <a:pt x="142" y="28"/>
                </a:lnTo>
                <a:cubicBezTo>
                  <a:pt x="120" y="28"/>
                  <a:pt x="113" y="43"/>
                  <a:pt x="113" y="57"/>
                </a:cubicBezTo>
                <a:cubicBezTo>
                  <a:pt x="113" y="78"/>
                  <a:pt x="120" y="85"/>
                  <a:pt x="142" y="85"/>
                </a:cubicBezTo>
                <a:cubicBezTo>
                  <a:pt x="156" y="85"/>
                  <a:pt x="170" y="78"/>
                  <a:pt x="170" y="57"/>
                </a:cubicBezTo>
                <a:cubicBezTo>
                  <a:pt x="170" y="43"/>
                  <a:pt x="156" y="28"/>
                  <a:pt x="142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05" y="28"/>
                  <a:pt x="198" y="43"/>
                  <a:pt x="198" y="57"/>
                </a:cubicBezTo>
                <a:cubicBezTo>
                  <a:pt x="198" y="78"/>
                  <a:pt x="205" y="85"/>
                  <a:pt x="226" y="85"/>
                </a:cubicBezTo>
                <a:cubicBezTo>
                  <a:pt x="240" y="85"/>
                  <a:pt x="255" y="78"/>
                  <a:pt x="255" y="57"/>
                </a:cubicBezTo>
                <a:cubicBezTo>
                  <a:pt x="255" y="43"/>
                  <a:pt x="240" y="28"/>
                  <a:pt x="226" y="28"/>
                </a:cubicBezTo>
                <a:close/>
                <a:moveTo>
                  <a:pt x="544" y="113"/>
                </a:moveTo>
                <a:lnTo>
                  <a:pt x="544" y="113"/>
                </a:lnTo>
                <a:cubicBezTo>
                  <a:pt x="57" y="113"/>
                  <a:pt x="57" y="113"/>
                  <a:pt x="57" y="113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431" y="226"/>
                  <a:pt x="431" y="226"/>
                  <a:pt x="431" y="226"/>
                </a:cubicBezTo>
                <a:cubicBezTo>
                  <a:pt x="460" y="226"/>
                  <a:pt x="460" y="226"/>
                  <a:pt x="460" y="226"/>
                </a:cubicBezTo>
                <a:cubicBezTo>
                  <a:pt x="559" y="226"/>
                  <a:pt x="559" y="226"/>
                  <a:pt x="559" y="226"/>
                </a:cubicBezTo>
                <a:cubicBezTo>
                  <a:pt x="573" y="226"/>
                  <a:pt x="573" y="226"/>
                  <a:pt x="573" y="226"/>
                </a:cubicBezTo>
                <a:cubicBezTo>
                  <a:pt x="573" y="113"/>
                  <a:pt x="573" y="113"/>
                  <a:pt x="573" y="113"/>
                </a:cubicBezTo>
                <a:lnTo>
                  <a:pt x="544" y="113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Freeform 167">
            <a:extLst>
              <a:ext uri="{FF2B5EF4-FFF2-40B4-BE49-F238E27FC236}">
                <a16:creationId xmlns:a16="http://schemas.microsoft.com/office/drawing/2014/main" id="{F4625D0E-6CA2-4394-A782-9D285C7DC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5275" y="1075806"/>
            <a:ext cx="219075" cy="190500"/>
          </a:xfrm>
          <a:custGeom>
            <a:avLst/>
            <a:gdLst>
              <a:gd name="T0" fmla="*/ 75052066 w 609"/>
              <a:gd name="T1" fmla="*/ 68214418 h 531"/>
              <a:gd name="T2" fmla="*/ 75052066 w 609"/>
              <a:gd name="T3" fmla="*/ 68214418 h 531"/>
              <a:gd name="T4" fmla="*/ 3623191 w 609"/>
              <a:gd name="T5" fmla="*/ 68214418 h 531"/>
              <a:gd name="T6" fmla="*/ 0 w 609"/>
              <a:gd name="T7" fmla="*/ 64610705 h 531"/>
              <a:gd name="T8" fmla="*/ 0 w 609"/>
              <a:gd name="T9" fmla="*/ 3603714 h 531"/>
              <a:gd name="T10" fmla="*/ 3623191 w 609"/>
              <a:gd name="T11" fmla="*/ 0 h 531"/>
              <a:gd name="T12" fmla="*/ 75052066 w 609"/>
              <a:gd name="T13" fmla="*/ 0 h 531"/>
              <a:gd name="T14" fmla="*/ 78675255 w 609"/>
              <a:gd name="T15" fmla="*/ 3603714 h 531"/>
              <a:gd name="T16" fmla="*/ 78675255 w 609"/>
              <a:gd name="T17" fmla="*/ 64610705 h 531"/>
              <a:gd name="T18" fmla="*/ 75052066 w 609"/>
              <a:gd name="T19" fmla="*/ 68214418 h 531"/>
              <a:gd name="T20" fmla="*/ 21998149 w 609"/>
              <a:gd name="T21" fmla="*/ 64610705 h 531"/>
              <a:gd name="T22" fmla="*/ 21998149 w 609"/>
              <a:gd name="T23" fmla="*/ 64610705 h 531"/>
              <a:gd name="T24" fmla="*/ 75052066 w 609"/>
              <a:gd name="T25" fmla="*/ 64610705 h 531"/>
              <a:gd name="T26" fmla="*/ 75052066 w 609"/>
              <a:gd name="T27" fmla="*/ 32820168 h 531"/>
              <a:gd name="T28" fmla="*/ 74146268 w 609"/>
              <a:gd name="T29" fmla="*/ 32820168 h 531"/>
              <a:gd name="T30" fmla="*/ 74146268 w 609"/>
              <a:gd name="T31" fmla="*/ 32820168 h 531"/>
              <a:gd name="T32" fmla="*/ 21998149 w 609"/>
              <a:gd name="T33" fmla="*/ 32820168 h 531"/>
              <a:gd name="T34" fmla="*/ 21998149 w 609"/>
              <a:gd name="T35" fmla="*/ 64610705 h 531"/>
              <a:gd name="T36" fmla="*/ 3623191 w 609"/>
              <a:gd name="T37" fmla="*/ 64610705 h 531"/>
              <a:gd name="T38" fmla="*/ 3623191 w 609"/>
              <a:gd name="T39" fmla="*/ 64610705 h 531"/>
              <a:gd name="T40" fmla="*/ 18245456 w 609"/>
              <a:gd name="T41" fmla="*/ 64610705 h 531"/>
              <a:gd name="T42" fmla="*/ 18245456 w 609"/>
              <a:gd name="T43" fmla="*/ 32820168 h 531"/>
              <a:gd name="T44" fmla="*/ 3623191 w 609"/>
              <a:gd name="T45" fmla="*/ 32820168 h 531"/>
              <a:gd name="T46" fmla="*/ 3623191 w 609"/>
              <a:gd name="T47" fmla="*/ 64610705 h 531"/>
              <a:gd name="T48" fmla="*/ 7375885 w 609"/>
              <a:gd name="T49" fmla="*/ 3603714 h 531"/>
              <a:gd name="T50" fmla="*/ 7375885 w 609"/>
              <a:gd name="T51" fmla="*/ 3603714 h 531"/>
              <a:gd name="T52" fmla="*/ 3623191 w 609"/>
              <a:gd name="T53" fmla="*/ 7336223 h 531"/>
              <a:gd name="T54" fmla="*/ 7375885 w 609"/>
              <a:gd name="T55" fmla="*/ 10939936 h 531"/>
              <a:gd name="T56" fmla="*/ 10999074 w 609"/>
              <a:gd name="T57" fmla="*/ 7336223 h 531"/>
              <a:gd name="T58" fmla="*/ 7375885 w 609"/>
              <a:gd name="T59" fmla="*/ 3603714 h 531"/>
              <a:gd name="T60" fmla="*/ 18245456 w 609"/>
              <a:gd name="T61" fmla="*/ 3603714 h 531"/>
              <a:gd name="T62" fmla="*/ 18245456 w 609"/>
              <a:gd name="T63" fmla="*/ 3603714 h 531"/>
              <a:gd name="T64" fmla="*/ 14622267 w 609"/>
              <a:gd name="T65" fmla="*/ 7336223 h 531"/>
              <a:gd name="T66" fmla="*/ 18245456 w 609"/>
              <a:gd name="T67" fmla="*/ 10939936 h 531"/>
              <a:gd name="T68" fmla="*/ 21998149 w 609"/>
              <a:gd name="T69" fmla="*/ 7336223 h 531"/>
              <a:gd name="T70" fmla="*/ 18245456 w 609"/>
              <a:gd name="T71" fmla="*/ 3603714 h 531"/>
              <a:gd name="T72" fmla="*/ 29244534 w 609"/>
              <a:gd name="T73" fmla="*/ 3603714 h 531"/>
              <a:gd name="T74" fmla="*/ 29244534 w 609"/>
              <a:gd name="T75" fmla="*/ 3603714 h 531"/>
              <a:gd name="T76" fmla="*/ 25621344 w 609"/>
              <a:gd name="T77" fmla="*/ 7336223 h 531"/>
              <a:gd name="T78" fmla="*/ 29244534 w 609"/>
              <a:gd name="T79" fmla="*/ 10939936 h 531"/>
              <a:gd name="T80" fmla="*/ 32867723 w 609"/>
              <a:gd name="T81" fmla="*/ 7336223 h 531"/>
              <a:gd name="T82" fmla="*/ 29244534 w 609"/>
              <a:gd name="T83" fmla="*/ 3603714 h 531"/>
              <a:gd name="T84" fmla="*/ 71299374 w 609"/>
              <a:gd name="T85" fmla="*/ 14544010 h 531"/>
              <a:gd name="T86" fmla="*/ 71299374 w 609"/>
              <a:gd name="T87" fmla="*/ 14544010 h 531"/>
              <a:gd name="T88" fmla="*/ 7375885 w 609"/>
              <a:gd name="T89" fmla="*/ 14544010 h 531"/>
              <a:gd name="T90" fmla="*/ 3623191 w 609"/>
              <a:gd name="T91" fmla="*/ 14544010 h 531"/>
              <a:gd name="T92" fmla="*/ 3623191 w 609"/>
              <a:gd name="T93" fmla="*/ 29087662 h 531"/>
              <a:gd name="T94" fmla="*/ 18245456 w 609"/>
              <a:gd name="T95" fmla="*/ 29087662 h 531"/>
              <a:gd name="T96" fmla="*/ 21998149 w 609"/>
              <a:gd name="T97" fmla="*/ 29087662 h 531"/>
              <a:gd name="T98" fmla="*/ 74146268 w 609"/>
              <a:gd name="T99" fmla="*/ 29087662 h 531"/>
              <a:gd name="T100" fmla="*/ 74146268 w 609"/>
              <a:gd name="T101" fmla="*/ 29087662 h 531"/>
              <a:gd name="T102" fmla="*/ 75052066 w 609"/>
              <a:gd name="T103" fmla="*/ 29087662 h 531"/>
              <a:gd name="T104" fmla="*/ 75052066 w 609"/>
              <a:gd name="T105" fmla="*/ 14544010 h 531"/>
              <a:gd name="T106" fmla="*/ 71299374 w 609"/>
              <a:gd name="T107" fmla="*/ 14544010 h 53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09"/>
              <a:gd name="T163" fmla="*/ 0 h 531"/>
              <a:gd name="T164" fmla="*/ 609 w 609"/>
              <a:gd name="T165" fmla="*/ 531 h 531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09" h="531">
                <a:moveTo>
                  <a:pt x="580" y="530"/>
                </a:moveTo>
                <a:lnTo>
                  <a:pt x="580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4"/>
                  <a:pt x="608" y="28"/>
                </a:cubicBezTo>
                <a:cubicBezTo>
                  <a:pt x="608" y="502"/>
                  <a:pt x="608" y="502"/>
                  <a:pt x="608" y="502"/>
                </a:cubicBezTo>
                <a:cubicBezTo>
                  <a:pt x="608" y="516"/>
                  <a:pt x="594" y="530"/>
                  <a:pt x="580" y="530"/>
                </a:cubicBezTo>
                <a:close/>
                <a:moveTo>
                  <a:pt x="170" y="502"/>
                </a:moveTo>
                <a:lnTo>
                  <a:pt x="170" y="502"/>
                </a:lnTo>
                <a:cubicBezTo>
                  <a:pt x="580" y="502"/>
                  <a:pt x="580" y="502"/>
                  <a:pt x="580" y="502"/>
                </a:cubicBezTo>
                <a:cubicBezTo>
                  <a:pt x="580" y="255"/>
                  <a:pt x="580" y="255"/>
                  <a:pt x="580" y="255"/>
                </a:cubicBezTo>
                <a:cubicBezTo>
                  <a:pt x="573" y="255"/>
                  <a:pt x="573" y="255"/>
                  <a:pt x="573" y="255"/>
                </a:cubicBezTo>
                <a:cubicBezTo>
                  <a:pt x="170" y="255"/>
                  <a:pt x="170" y="255"/>
                  <a:pt x="170" y="255"/>
                </a:cubicBezTo>
                <a:lnTo>
                  <a:pt x="170" y="502"/>
                </a:lnTo>
                <a:close/>
                <a:moveTo>
                  <a:pt x="28" y="502"/>
                </a:moveTo>
                <a:lnTo>
                  <a:pt x="28" y="502"/>
                </a:lnTo>
                <a:cubicBezTo>
                  <a:pt x="141" y="502"/>
                  <a:pt x="141" y="502"/>
                  <a:pt x="141" y="502"/>
                </a:cubicBezTo>
                <a:cubicBezTo>
                  <a:pt x="141" y="255"/>
                  <a:pt x="141" y="255"/>
                  <a:pt x="141" y="255"/>
                </a:cubicBezTo>
                <a:cubicBezTo>
                  <a:pt x="28" y="255"/>
                  <a:pt x="28" y="255"/>
                  <a:pt x="28" y="255"/>
                </a:cubicBezTo>
                <a:lnTo>
                  <a:pt x="28" y="502"/>
                </a:lnTo>
                <a:close/>
                <a:moveTo>
                  <a:pt x="57" y="28"/>
                </a:moveTo>
                <a:lnTo>
                  <a:pt x="57" y="28"/>
                </a:lnTo>
                <a:cubicBezTo>
                  <a:pt x="43" y="28"/>
                  <a:pt x="28" y="43"/>
                  <a:pt x="28" y="57"/>
                </a:cubicBezTo>
                <a:cubicBezTo>
                  <a:pt x="28" y="78"/>
                  <a:pt x="43" y="85"/>
                  <a:pt x="57" y="85"/>
                </a:cubicBezTo>
                <a:cubicBezTo>
                  <a:pt x="78" y="85"/>
                  <a:pt x="85" y="78"/>
                  <a:pt x="85" y="57"/>
                </a:cubicBezTo>
                <a:cubicBezTo>
                  <a:pt x="85" y="43"/>
                  <a:pt x="78" y="28"/>
                  <a:pt x="57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63" y="85"/>
                  <a:pt x="170" y="78"/>
                  <a:pt x="170" y="57"/>
                </a:cubicBezTo>
                <a:cubicBezTo>
                  <a:pt x="170" y="43"/>
                  <a:pt x="163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8" y="43"/>
                  <a:pt x="198" y="57"/>
                </a:cubicBezTo>
                <a:cubicBezTo>
                  <a:pt x="198" y="78"/>
                  <a:pt x="212" y="85"/>
                  <a:pt x="226" y="85"/>
                </a:cubicBezTo>
                <a:cubicBezTo>
                  <a:pt x="247" y="85"/>
                  <a:pt x="254" y="78"/>
                  <a:pt x="254" y="57"/>
                </a:cubicBezTo>
                <a:cubicBezTo>
                  <a:pt x="254" y="43"/>
                  <a:pt x="247" y="28"/>
                  <a:pt x="226" y="28"/>
                </a:cubicBezTo>
                <a:close/>
                <a:moveTo>
                  <a:pt x="551" y="113"/>
                </a:moveTo>
                <a:lnTo>
                  <a:pt x="551" y="113"/>
                </a:lnTo>
                <a:cubicBezTo>
                  <a:pt x="57" y="113"/>
                  <a:pt x="57" y="113"/>
                  <a:pt x="57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226"/>
                  <a:pt x="28" y="226"/>
                  <a:pt x="28" y="226"/>
                </a:cubicBezTo>
                <a:cubicBezTo>
                  <a:pt x="141" y="226"/>
                  <a:pt x="141" y="226"/>
                  <a:pt x="141" y="226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573" y="226"/>
                  <a:pt x="573" y="226"/>
                  <a:pt x="573" y="226"/>
                </a:cubicBezTo>
                <a:cubicBezTo>
                  <a:pt x="580" y="226"/>
                  <a:pt x="580" y="226"/>
                  <a:pt x="580" y="226"/>
                </a:cubicBezTo>
                <a:cubicBezTo>
                  <a:pt x="580" y="113"/>
                  <a:pt x="580" y="113"/>
                  <a:pt x="580" y="113"/>
                </a:cubicBezTo>
                <a:lnTo>
                  <a:pt x="551" y="113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Freeform 168">
            <a:extLst>
              <a:ext uri="{FF2B5EF4-FFF2-40B4-BE49-F238E27FC236}">
                <a16:creationId xmlns:a16="http://schemas.microsoft.com/office/drawing/2014/main" id="{47C06B16-5FE8-4E21-85E9-2EA147E42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1075806"/>
            <a:ext cx="217487" cy="190500"/>
          </a:xfrm>
          <a:custGeom>
            <a:avLst/>
            <a:gdLst>
              <a:gd name="T0" fmla="*/ 74654031 w 602"/>
              <a:gd name="T1" fmla="*/ 68214418 h 531"/>
              <a:gd name="T2" fmla="*/ 74654031 w 602"/>
              <a:gd name="T3" fmla="*/ 68214418 h 531"/>
              <a:gd name="T4" fmla="*/ 3654287 w 602"/>
              <a:gd name="T5" fmla="*/ 68214418 h 531"/>
              <a:gd name="T6" fmla="*/ 0 w 602"/>
              <a:gd name="T7" fmla="*/ 64610705 h 531"/>
              <a:gd name="T8" fmla="*/ 0 w 602"/>
              <a:gd name="T9" fmla="*/ 3603714 h 531"/>
              <a:gd name="T10" fmla="*/ 3654287 w 602"/>
              <a:gd name="T11" fmla="*/ 0 h 531"/>
              <a:gd name="T12" fmla="*/ 74654031 w 602"/>
              <a:gd name="T13" fmla="*/ 0 h 531"/>
              <a:gd name="T14" fmla="*/ 78439098 w 602"/>
              <a:gd name="T15" fmla="*/ 3603714 h 531"/>
              <a:gd name="T16" fmla="*/ 78439098 w 602"/>
              <a:gd name="T17" fmla="*/ 64610705 h 531"/>
              <a:gd name="T18" fmla="*/ 74654031 w 602"/>
              <a:gd name="T19" fmla="*/ 68214418 h 531"/>
              <a:gd name="T20" fmla="*/ 7439356 w 602"/>
              <a:gd name="T21" fmla="*/ 3603714 h 531"/>
              <a:gd name="T22" fmla="*/ 7439356 w 602"/>
              <a:gd name="T23" fmla="*/ 3603714 h 531"/>
              <a:gd name="T24" fmla="*/ 3654287 w 602"/>
              <a:gd name="T25" fmla="*/ 7336223 h 531"/>
              <a:gd name="T26" fmla="*/ 7439356 w 602"/>
              <a:gd name="T27" fmla="*/ 10939936 h 531"/>
              <a:gd name="T28" fmla="*/ 11093642 w 602"/>
              <a:gd name="T29" fmla="*/ 7336223 h 531"/>
              <a:gd name="T30" fmla="*/ 7439356 w 602"/>
              <a:gd name="T31" fmla="*/ 3603714 h 531"/>
              <a:gd name="T32" fmla="*/ 18402578 w 602"/>
              <a:gd name="T33" fmla="*/ 3603714 h 531"/>
              <a:gd name="T34" fmla="*/ 18402578 w 602"/>
              <a:gd name="T35" fmla="*/ 3603714 h 531"/>
              <a:gd name="T36" fmla="*/ 14747930 w 602"/>
              <a:gd name="T37" fmla="*/ 7336223 h 531"/>
              <a:gd name="T38" fmla="*/ 18402578 w 602"/>
              <a:gd name="T39" fmla="*/ 10939936 h 531"/>
              <a:gd name="T40" fmla="*/ 22187283 w 602"/>
              <a:gd name="T41" fmla="*/ 7336223 h 531"/>
              <a:gd name="T42" fmla="*/ 18402578 w 602"/>
              <a:gd name="T43" fmla="*/ 3603714 h 531"/>
              <a:gd name="T44" fmla="*/ 29496222 w 602"/>
              <a:gd name="T45" fmla="*/ 3603714 h 531"/>
              <a:gd name="T46" fmla="*/ 29496222 w 602"/>
              <a:gd name="T47" fmla="*/ 3603714 h 531"/>
              <a:gd name="T48" fmla="*/ 25841936 w 602"/>
              <a:gd name="T49" fmla="*/ 7336223 h 531"/>
              <a:gd name="T50" fmla="*/ 29496222 w 602"/>
              <a:gd name="T51" fmla="*/ 10939936 h 531"/>
              <a:gd name="T52" fmla="*/ 33150508 w 602"/>
              <a:gd name="T53" fmla="*/ 7336223 h 531"/>
              <a:gd name="T54" fmla="*/ 29496222 w 602"/>
              <a:gd name="T55" fmla="*/ 3603714 h 531"/>
              <a:gd name="T56" fmla="*/ 74654031 w 602"/>
              <a:gd name="T57" fmla="*/ 14544010 h 531"/>
              <a:gd name="T58" fmla="*/ 74654031 w 602"/>
              <a:gd name="T59" fmla="*/ 14544010 h 531"/>
              <a:gd name="T60" fmla="*/ 70999745 w 602"/>
              <a:gd name="T61" fmla="*/ 14544010 h 531"/>
              <a:gd name="T62" fmla="*/ 7439356 w 602"/>
              <a:gd name="T63" fmla="*/ 14544010 h 531"/>
              <a:gd name="T64" fmla="*/ 3654287 w 602"/>
              <a:gd name="T65" fmla="*/ 14544010 h 531"/>
              <a:gd name="T66" fmla="*/ 3654287 w 602"/>
              <a:gd name="T67" fmla="*/ 64610705 h 531"/>
              <a:gd name="T68" fmla="*/ 74654031 w 602"/>
              <a:gd name="T69" fmla="*/ 64610705 h 531"/>
              <a:gd name="T70" fmla="*/ 74654031 w 602"/>
              <a:gd name="T71" fmla="*/ 14544010 h 53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602"/>
              <a:gd name="T109" fmla="*/ 0 h 531"/>
              <a:gd name="T110" fmla="*/ 602 w 602"/>
              <a:gd name="T111" fmla="*/ 531 h 53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602" h="531">
                <a:moveTo>
                  <a:pt x="572" y="530"/>
                </a:moveTo>
                <a:lnTo>
                  <a:pt x="572" y="530"/>
                </a:lnTo>
                <a:cubicBezTo>
                  <a:pt x="28" y="530"/>
                  <a:pt x="28" y="530"/>
                  <a:pt x="28" y="530"/>
                </a:cubicBezTo>
                <a:cubicBezTo>
                  <a:pt x="14" y="530"/>
                  <a:pt x="0" y="516"/>
                  <a:pt x="0" y="5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4" y="0"/>
                  <a:pt x="601" y="14"/>
                  <a:pt x="601" y="28"/>
                </a:cubicBezTo>
                <a:cubicBezTo>
                  <a:pt x="601" y="502"/>
                  <a:pt x="601" y="502"/>
                  <a:pt x="601" y="502"/>
                </a:cubicBezTo>
                <a:cubicBezTo>
                  <a:pt x="601" y="516"/>
                  <a:pt x="594" y="530"/>
                  <a:pt x="572" y="530"/>
                </a:cubicBezTo>
                <a:close/>
                <a:moveTo>
                  <a:pt x="57" y="28"/>
                </a:moveTo>
                <a:lnTo>
                  <a:pt x="57" y="28"/>
                </a:lnTo>
                <a:cubicBezTo>
                  <a:pt x="42" y="28"/>
                  <a:pt x="28" y="43"/>
                  <a:pt x="28" y="57"/>
                </a:cubicBezTo>
                <a:cubicBezTo>
                  <a:pt x="28" y="78"/>
                  <a:pt x="42" y="85"/>
                  <a:pt x="57" y="85"/>
                </a:cubicBezTo>
                <a:cubicBezTo>
                  <a:pt x="71" y="85"/>
                  <a:pt x="85" y="78"/>
                  <a:pt x="85" y="57"/>
                </a:cubicBezTo>
                <a:cubicBezTo>
                  <a:pt x="85" y="43"/>
                  <a:pt x="71" y="28"/>
                  <a:pt x="57" y="28"/>
                </a:cubicBezTo>
                <a:close/>
                <a:moveTo>
                  <a:pt x="141" y="28"/>
                </a:moveTo>
                <a:lnTo>
                  <a:pt x="141" y="28"/>
                </a:lnTo>
                <a:cubicBezTo>
                  <a:pt x="127" y="28"/>
                  <a:pt x="113" y="43"/>
                  <a:pt x="113" y="57"/>
                </a:cubicBezTo>
                <a:cubicBezTo>
                  <a:pt x="113" y="78"/>
                  <a:pt x="127" y="85"/>
                  <a:pt x="141" y="85"/>
                </a:cubicBezTo>
                <a:cubicBezTo>
                  <a:pt x="156" y="85"/>
                  <a:pt x="170" y="78"/>
                  <a:pt x="170" y="57"/>
                </a:cubicBezTo>
                <a:cubicBezTo>
                  <a:pt x="170" y="43"/>
                  <a:pt x="156" y="28"/>
                  <a:pt x="141" y="28"/>
                </a:cubicBezTo>
                <a:close/>
                <a:moveTo>
                  <a:pt x="226" y="28"/>
                </a:moveTo>
                <a:lnTo>
                  <a:pt x="226" y="28"/>
                </a:lnTo>
                <a:cubicBezTo>
                  <a:pt x="212" y="28"/>
                  <a:pt x="198" y="43"/>
                  <a:pt x="198" y="57"/>
                </a:cubicBezTo>
                <a:cubicBezTo>
                  <a:pt x="198" y="78"/>
                  <a:pt x="212" y="85"/>
                  <a:pt x="226" y="85"/>
                </a:cubicBezTo>
                <a:cubicBezTo>
                  <a:pt x="240" y="85"/>
                  <a:pt x="254" y="78"/>
                  <a:pt x="254" y="57"/>
                </a:cubicBezTo>
                <a:cubicBezTo>
                  <a:pt x="254" y="43"/>
                  <a:pt x="240" y="28"/>
                  <a:pt x="226" y="28"/>
                </a:cubicBezTo>
                <a:close/>
                <a:moveTo>
                  <a:pt x="572" y="113"/>
                </a:moveTo>
                <a:lnTo>
                  <a:pt x="572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502"/>
                  <a:pt x="28" y="502"/>
                  <a:pt x="28" y="502"/>
                </a:cubicBezTo>
                <a:cubicBezTo>
                  <a:pt x="572" y="502"/>
                  <a:pt x="572" y="502"/>
                  <a:pt x="572" y="502"/>
                </a:cubicBezTo>
                <a:lnTo>
                  <a:pt x="572" y="113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Freeform 7">
            <a:extLst>
              <a:ext uri="{FF2B5EF4-FFF2-40B4-BE49-F238E27FC236}">
                <a16:creationId xmlns:a16="http://schemas.microsoft.com/office/drawing/2014/main" id="{5DE5FDF7-F409-4540-8E3C-F1D68FA5A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275" y="1432993"/>
            <a:ext cx="215900" cy="219075"/>
          </a:xfrm>
          <a:custGeom>
            <a:avLst/>
            <a:gdLst>
              <a:gd name="T0" fmla="*/ 53811549 w 601"/>
              <a:gd name="T1" fmla="*/ 53056081 h 609"/>
              <a:gd name="T2" fmla="*/ 53811549 w 601"/>
              <a:gd name="T3" fmla="*/ 53056081 h 609"/>
              <a:gd name="T4" fmla="*/ 47359339 w 601"/>
              <a:gd name="T5" fmla="*/ 57585068 h 609"/>
              <a:gd name="T6" fmla="*/ 38197412 w 601"/>
              <a:gd name="T7" fmla="*/ 58491225 h 609"/>
              <a:gd name="T8" fmla="*/ 28260627 w 601"/>
              <a:gd name="T9" fmla="*/ 56679271 h 609"/>
              <a:gd name="T10" fmla="*/ 23615007 w 601"/>
              <a:gd name="T11" fmla="*/ 53056081 h 609"/>
              <a:gd name="T12" fmla="*/ 21808411 w 601"/>
              <a:gd name="T13" fmla="*/ 47491794 h 609"/>
              <a:gd name="T14" fmla="*/ 22711886 w 601"/>
              <a:gd name="T15" fmla="*/ 44774031 h 609"/>
              <a:gd name="T16" fmla="*/ 25421956 w 601"/>
              <a:gd name="T17" fmla="*/ 43868234 h 609"/>
              <a:gd name="T18" fmla="*/ 28260627 w 601"/>
              <a:gd name="T19" fmla="*/ 44774031 h 609"/>
              <a:gd name="T20" fmla="*/ 30067577 w 601"/>
              <a:gd name="T21" fmla="*/ 47491794 h 609"/>
              <a:gd name="T22" fmla="*/ 31874167 w 601"/>
              <a:gd name="T23" fmla="*/ 50338689 h 609"/>
              <a:gd name="T24" fmla="*/ 33680757 w 601"/>
              <a:gd name="T25" fmla="*/ 52150284 h 609"/>
              <a:gd name="T26" fmla="*/ 38197412 w 601"/>
              <a:gd name="T27" fmla="*/ 52150284 h 609"/>
              <a:gd name="T28" fmla="*/ 44649622 w 601"/>
              <a:gd name="T29" fmla="*/ 51244486 h 609"/>
              <a:gd name="T30" fmla="*/ 46456212 w 601"/>
              <a:gd name="T31" fmla="*/ 47491794 h 609"/>
              <a:gd name="T32" fmla="*/ 45552737 w 601"/>
              <a:gd name="T33" fmla="*/ 44774031 h 609"/>
              <a:gd name="T34" fmla="*/ 41939557 w 601"/>
              <a:gd name="T35" fmla="*/ 42962436 h 609"/>
              <a:gd name="T36" fmla="*/ 36390462 w 601"/>
              <a:gd name="T37" fmla="*/ 42056639 h 609"/>
              <a:gd name="T38" fmla="*/ 29164102 w 601"/>
              <a:gd name="T39" fmla="*/ 39339246 h 609"/>
              <a:gd name="T40" fmla="*/ 24518482 w 601"/>
              <a:gd name="T41" fmla="*/ 36621494 h 609"/>
              <a:gd name="T42" fmla="*/ 22711886 w 601"/>
              <a:gd name="T43" fmla="*/ 30151410 h 609"/>
              <a:gd name="T44" fmla="*/ 24518482 w 601"/>
              <a:gd name="T45" fmla="*/ 24716266 h 609"/>
              <a:gd name="T46" fmla="*/ 30067577 w 601"/>
              <a:gd name="T47" fmla="*/ 20963568 h 609"/>
              <a:gd name="T48" fmla="*/ 38197412 w 601"/>
              <a:gd name="T49" fmla="*/ 20057771 h 609"/>
              <a:gd name="T50" fmla="*/ 45552737 w 601"/>
              <a:gd name="T51" fmla="*/ 20963568 h 609"/>
              <a:gd name="T52" fmla="*/ 50069403 w 601"/>
              <a:gd name="T53" fmla="*/ 22904665 h 609"/>
              <a:gd name="T54" fmla="*/ 52779468 w 601"/>
              <a:gd name="T55" fmla="*/ 26527861 h 609"/>
              <a:gd name="T56" fmla="*/ 53811549 w 601"/>
              <a:gd name="T57" fmla="*/ 29245613 h 609"/>
              <a:gd name="T58" fmla="*/ 52779468 w 601"/>
              <a:gd name="T59" fmla="*/ 31963005 h 609"/>
              <a:gd name="T60" fmla="*/ 49165929 w 601"/>
              <a:gd name="T61" fmla="*/ 32868802 h 609"/>
              <a:gd name="T62" fmla="*/ 47359339 w 601"/>
              <a:gd name="T63" fmla="*/ 31963005 h 609"/>
              <a:gd name="T64" fmla="*/ 45552737 w 601"/>
              <a:gd name="T65" fmla="*/ 30151410 h 609"/>
              <a:gd name="T66" fmla="*/ 42842673 w 601"/>
              <a:gd name="T67" fmla="*/ 27434018 h 609"/>
              <a:gd name="T68" fmla="*/ 38197412 w 601"/>
              <a:gd name="T69" fmla="*/ 25622063 h 609"/>
              <a:gd name="T70" fmla="*/ 32777282 w 601"/>
              <a:gd name="T71" fmla="*/ 27434018 h 609"/>
              <a:gd name="T72" fmla="*/ 30970692 w 601"/>
              <a:gd name="T73" fmla="*/ 30151410 h 609"/>
              <a:gd name="T74" fmla="*/ 31874167 w 601"/>
              <a:gd name="T75" fmla="*/ 31057208 h 609"/>
              <a:gd name="T76" fmla="*/ 33680757 w 601"/>
              <a:gd name="T77" fmla="*/ 32868802 h 609"/>
              <a:gd name="T78" fmla="*/ 35487347 w 601"/>
              <a:gd name="T79" fmla="*/ 33774600 h 609"/>
              <a:gd name="T80" fmla="*/ 40132967 w 601"/>
              <a:gd name="T81" fmla="*/ 34809900 h 609"/>
              <a:gd name="T82" fmla="*/ 46456212 w 601"/>
              <a:gd name="T83" fmla="*/ 36621494 h 609"/>
              <a:gd name="T84" fmla="*/ 50972519 w 601"/>
              <a:gd name="T85" fmla="*/ 38433449 h 609"/>
              <a:gd name="T86" fmla="*/ 54715024 w 601"/>
              <a:gd name="T87" fmla="*/ 42056639 h 609"/>
              <a:gd name="T88" fmla="*/ 55618139 w 601"/>
              <a:gd name="T89" fmla="*/ 46585626 h 609"/>
              <a:gd name="T90" fmla="*/ 53811549 w 601"/>
              <a:gd name="T91" fmla="*/ 53056081 h 609"/>
              <a:gd name="T92" fmla="*/ 77426904 w 601"/>
              <a:gd name="T93" fmla="*/ 58491225 h 609"/>
              <a:gd name="T94" fmla="*/ 77426904 w 601"/>
              <a:gd name="T95" fmla="*/ 58491225 h 609"/>
              <a:gd name="T96" fmla="*/ 58328204 w 601"/>
              <a:gd name="T97" fmla="*/ 78678133 h 609"/>
              <a:gd name="T98" fmla="*/ 44649622 w 601"/>
              <a:gd name="T99" fmla="*/ 73113846 h 609"/>
              <a:gd name="T100" fmla="*/ 38197412 w 601"/>
              <a:gd name="T101" fmla="*/ 73113846 h 609"/>
              <a:gd name="T102" fmla="*/ 4516656 w 601"/>
              <a:gd name="T103" fmla="*/ 39339246 h 609"/>
              <a:gd name="T104" fmla="*/ 5419772 w 601"/>
              <a:gd name="T105" fmla="*/ 32868802 h 609"/>
              <a:gd name="T106" fmla="*/ 0 w 601"/>
              <a:gd name="T107" fmla="*/ 20057771 h 609"/>
              <a:gd name="T108" fmla="*/ 19098706 w 601"/>
              <a:gd name="T109" fmla="*/ 0 h 609"/>
              <a:gd name="T110" fmla="*/ 32777282 w 601"/>
              <a:gd name="T111" fmla="*/ 5435146 h 609"/>
              <a:gd name="T112" fmla="*/ 38197412 w 601"/>
              <a:gd name="T113" fmla="*/ 5435146 h 609"/>
              <a:gd name="T114" fmla="*/ 72910249 w 601"/>
              <a:gd name="T115" fmla="*/ 39339246 h 609"/>
              <a:gd name="T116" fmla="*/ 72006774 w 601"/>
              <a:gd name="T117" fmla="*/ 45679828 h 609"/>
              <a:gd name="T118" fmla="*/ 77426904 w 601"/>
              <a:gd name="T119" fmla="*/ 58491225 h 60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01"/>
              <a:gd name="T181" fmla="*/ 0 h 609"/>
              <a:gd name="T182" fmla="*/ 601 w 601"/>
              <a:gd name="T183" fmla="*/ 609 h 609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01" h="609">
                <a:moveTo>
                  <a:pt x="417" y="410"/>
                </a:moveTo>
                <a:lnTo>
                  <a:pt x="417" y="410"/>
                </a:lnTo>
                <a:cubicBezTo>
                  <a:pt x="402" y="424"/>
                  <a:pt x="388" y="438"/>
                  <a:pt x="367" y="445"/>
                </a:cubicBezTo>
                <a:cubicBezTo>
                  <a:pt x="353" y="452"/>
                  <a:pt x="325" y="452"/>
                  <a:pt x="296" y="452"/>
                </a:cubicBezTo>
                <a:cubicBezTo>
                  <a:pt x="268" y="452"/>
                  <a:pt x="240" y="452"/>
                  <a:pt x="219" y="438"/>
                </a:cubicBezTo>
                <a:cubicBezTo>
                  <a:pt x="204" y="431"/>
                  <a:pt x="190" y="417"/>
                  <a:pt x="183" y="410"/>
                </a:cubicBezTo>
                <a:cubicBezTo>
                  <a:pt x="169" y="396"/>
                  <a:pt x="169" y="382"/>
                  <a:pt x="169" y="367"/>
                </a:cubicBezTo>
                <a:cubicBezTo>
                  <a:pt x="169" y="360"/>
                  <a:pt x="169" y="353"/>
                  <a:pt x="176" y="346"/>
                </a:cubicBezTo>
                <a:cubicBezTo>
                  <a:pt x="183" y="339"/>
                  <a:pt x="190" y="339"/>
                  <a:pt x="197" y="339"/>
                </a:cubicBezTo>
                <a:cubicBezTo>
                  <a:pt x="204" y="339"/>
                  <a:pt x="211" y="339"/>
                  <a:pt x="219" y="346"/>
                </a:cubicBezTo>
                <a:cubicBezTo>
                  <a:pt x="226" y="346"/>
                  <a:pt x="226" y="353"/>
                  <a:pt x="233" y="367"/>
                </a:cubicBezTo>
                <a:cubicBezTo>
                  <a:pt x="240" y="375"/>
                  <a:pt x="240" y="382"/>
                  <a:pt x="247" y="389"/>
                </a:cubicBezTo>
                <a:cubicBezTo>
                  <a:pt x="247" y="389"/>
                  <a:pt x="254" y="396"/>
                  <a:pt x="261" y="403"/>
                </a:cubicBezTo>
                <a:cubicBezTo>
                  <a:pt x="275" y="403"/>
                  <a:pt x="282" y="403"/>
                  <a:pt x="296" y="403"/>
                </a:cubicBezTo>
                <a:cubicBezTo>
                  <a:pt x="318" y="403"/>
                  <a:pt x="332" y="403"/>
                  <a:pt x="346" y="396"/>
                </a:cubicBezTo>
                <a:cubicBezTo>
                  <a:pt x="353" y="389"/>
                  <a:pt x="360" y="382"/>
                  <a:pt x="360" y="367"/>
                </a:cubicBezTo>
                <a:cubicBezTo>
                  <a:pt x="360" y="360"/>
                  <a:pt x="353" y="353"/>
                  <a:pt x="353" y="346"/>
                </a:cubicBezTo>
                <a:cubicBezTo>
                  <a:pt x="346" y="339"/>
                  <a:pt x="339" y="339"/>
                  <a:pt x="325" y="332"/>
                </a:cubicBezTo>
                <a:cubicBezTo>
                  <a:pt x="318" y="332"/>
                  <a:pt x="303" y="325"/>
                  <a:pt x="282" y="325"/>
                </a:cubicBezTo>
                <a:cubicBezTo>
                  <a:pt x="261" y="318"/>
                  <a:pt x="240" y="311"/>
                  <a:pt x="226" y="304"/>
                </a:cubicBezTo>
                <a:cubicBezTo>
                  <a:pt x="211" y="304"/>
                  <a:pt x="197" y="290"/>
                  <a:pt x="190" y="283"/>
                </a:cubicBezTo>
                <a:cubicBezTo>
                  <a:pt x="176" y="269"/>
                  <a:pt x="176" y="254"/>
                  <a:pt x="176" y="233"/>
                </a:cubicBezTo>
                <a:cubicBezTo>
                  <a:pt x="176" y="219"/>
                  <a:pt x="176" y="205"/>
                  <a:pt x="190" y="191"/>
                </a:cubicBezTo>
                <a:cubicBezTo>
                  <a:pt x="197" y="177"/>
                  <a:pt x="211" y="169"/>
                  <a:pt x="233" y="162"/>
                </a:cubicBezTo>
                <a:cubicBezTo>
                  <a:pt x="254" y="155"/>
                  <a:pt x="275" y="155"/>
                  <a:pt x="296" y="155"/>
                </a:cubicBezTo>
                <a:cubicBezTo>
                  <a:pt x="318" y="155"/>
                  <a:pt x="339" y="155"/>
                  <a:pt x="353" y="162"/>
                </a:cubicBezTo>
                <a:cubicBezTo>
                  <a:pt x="367" y="162"/>
                  <a:pt x="381" y="169"/>
                  <a:pt x="388" y="177"/>
                </a:cubicBezTo>
                <a:cubicBezTo>
                  <a:pt x="395" y="184"/>
                  <a:pt x="402" y="191"/>
                  <a:pt x="409" y="205"/>
                </a:cubicBezTo>
                <a:cubicBezTo>
                  <a:pt x="417" y="212"/>
                  <a:pt x="417" y="219"/>
                  <a:pt x="417" y="226"/>
                </a:cubicBezTo>
                <a:cubicBezTo>
                  <a:pt x="417" y="233"/>
                  <a:pt x="417" y="240"/>
                  <a:pt x="409" y="247"/>
                </a:cubicBezTo>
                <a:cubicBezTo>
                  <a:pt x="402" y="254"/>
                  <a:pt x="395" y="254"/>
                  <a:pt x="381" y="254"/>
                </a:cubicBezTo>
                <a:cubicBezTo>
                  <a:pt x="374" y="254"/>
                  <a:pt x="367" y="254"/>
                  <a:pt x="367" y="247"/>
                </a:cubicBezTo>
                <a:cubicBezTo>
                  <a:pt x="360" y="247"/>
                  <a:pt x="353" y="240"/>
                  <a:pt x="353" y="233"/>
                </a:cubicBezTo>
                <a:cubicBezTo>
                  <a:pt x="346" y="226"/>
                  <a:pt x="339" y="212"/>
                  <a:pt x="332" y="212"/>
                </a:cubicBezTo>
                <a:cubicBezTo>
                  <a:pt x="325" y="205"/>
                  <a:pt x="311" y="198"/>
                  <a:pt x="296" y="198"/>
                </a:cubicBezTo>
                <a:cubicBezTo>
                  <a:pt x="275" y="198"/>
                  <a:pt x="261" y="205"/>
                  <a:pt x="254" y="212"/>
                </a:cubicBezTo>
                <a:cubicBezTo>
                  <a:pt x="247" y="219"/>
                  <a:pt x="240" y="226"/>
                  <a:pt x="240" y="233"/>
                </a:cubicBezTo>
                <a:cubicBezTo>
                  <a:pt x="240" y="233"/>
                  <a:pt x="240" y="240"/>
                  <a:pt x="247" y="240"/>
                </a:cubicBezTo>
                <a:cubicBezTo>
                  <a:pt x="247" y="247"/>
                  <a:pt x="254" y="247"/>
                  <a:pt x="261" y="254"/>
                </a:cubicBezTo>
                <a:cubicBezTo>
                  <a:pt x="261" y="254"/>
                  <a:pt x="268" y="261"/>
                  <a:pt x="275" y="261"/>
                </a:cubicBezTo>
                <a:cubicBezTo>
                  <a:pt x="282" y="261"/>
                  <a:pt x="296" y="261"/>
                  <a:pt x="311" y="269"/>
                </a:cubicBezTo>
                <a:cubicBezTo>
                  <a:pt x="325" y="269"/>
                  <a:pt x="346" y="276"/>
                  <a:pt x="360" y="283"/>
                </a:cubicBezTo>
                <a:cubicBezTo>
                  <a:pt x="374" y="283"/>
                  <a:pt x="388" y="290"/>
                  <a:pt x="395" y="297"/>
                </a:cubicBezTo>
                <a:cubicBezTo>
                  <a:pt x="409" y="304"/>
                  <a:pt x="417" y="311"/>
                  <a:pt x="424" y="325"/>
                </a:cubicBezTo>
                <a:cubicBezTo>
                  <a:pt x="431" y="332"/>
                  <a:pt x="431" y="346"/>
                  <a:pt x="431" y="360"/>
                </a:cubicBezTo>
                <a:cubicBezTo>
                  <a:pt x="431" y="382"/>
                  <a:pt x="424" y="396"/>
                  <a:pt x="417" y="410"/>
                </a:cubicBezTo>
                <a:close/>
                <a:moveTo>
                  <a:pt x="600" y="452"/>
                </a:moveTo>
                <a:lnTo>
                  <a:pt x="600" y="452"/>
                </a:lnTo>
                <a:cubicBezTo>
                  <a:pt x="600" y="537"/>
                  <a:pt x="530" y="608"/>
                  <a:pt x="452" y="608"/>
                </a:cubicBezTo>
                <a:cubicBezTo>
                  <a:pt x="409" y="608"/>
                  <a:pt x="374" y="587"/>
                  <a:pt x="346" y="565"/>
                </a:cubicBezTo>
                <a:cubicBezTo>
                  <a:pt x="332" y="565"/>
                  <a:pt x="318" y="565"/>
                  <a:pt x="296" y="565"/>
                </a:cubicBezTo>
                <a:cubicBezTo>
                  <a:pt x="155" y="565"/>
                  <a:pt x="35" y="452"/>
                  <a:pt x="35" y="304"/>
                </a:cubicBezTo>
                <a:cubicBezTo>
                  <a:pt x="35" y="290"/>
                  <a:pt x="35" y="276"/>
                  <a:pt x="42" y="254"/>
                </a:cubicBezTo>
                <a:cubicBezTo>
                  <a:pt x="14" y="233"/>
                  <a:pt x="0" y="191"/>
                  <a:pt x="0" y="155"/>
                </a:cubicBezTo>
                <a:cubicBezTo>
                  <a:pt x="0" y="71"/>
                  <a:pt x="63" y="0"/>
                  <a:pt x="148" y="0"/>
                </a:cubicBezTo>
                <a:cubicBezTo>
                  <a:pt x="190" y="0"/>
                  <a:pt x="226" y="21"/>
                  <a:pt x="254" y="42"/>
                </a:cubicBezTo>
                <a:cubicBezTo>
                  <a:pt x="268" y="42"/>
                  <a:pt x="282" y="42"/>
                  <a:pt x="296" y="42"/>
                </a:cubicBezTo>
                <a:cubicBezTo>
                  <a:pt x="445" y="42"/>
                  <a:pt x="565" y="155"/>
                  <a:pt x="565" y="304"/>
                </a:cubicBezTo>
                <a:cubicBezTo>
                  <a:pt x="565" y="318"/>
                  <a:pt x="558" y="332"/>
                  <a:pt x="558" y="353"/>
                </a:cubicBezTo>
                <a:cubicBezTo>
                  <a:pt x="586" y="375"/>
                  <a:pt x="600" y="417"/>
                  <a:pt x="600" y="45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5" name="Freeform 9">
            <a:extLst>
              <a:ext uri="{FF2B5EF4-FFF2-40B4-BE49-F238E27FC236}">
                <a16:creationId xmlns:a16="http://schemas.microsoft.com/office/drawing/2014/main" id="{71D591DC-0BF8-4F74-A161-76BA0F420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0" y="1820343"/>
            <a:ext cx="217488" cy="201613"/>
          </a:xfrm>
          <a:custGeom>
            <a:avLst/>
            <a:gdLst>
              <a:gd name="T0" fmla="*/ 39676743 w 602"/>
              <a:gd name="T1" fmla="*/ 13739206 h 560"/>
              <a:gd name="T2" fmla="*/ 55338413 w 602"/>
              <a:gd name="T3" fmla="*/ 0 h 560"/>
              <a:gd name="T4" fmla="*/ 78439820 w 602"/>
              <a:gd name="T5" fmla="*/ 15554082 h 560"/>
              <a:gd name="T6" fmla="*/ 62777800 w 602"/>
              <a:gd name="T7" fmla="*/ 27478771 h 560"/>
              <a:gd name="T8" fmla="*/ 39676743 w 602"/>
              <a:gd name="T9" fmla="*/ 13739206 h 560"/>
              <a:gd name="T10" fmla="*/ 78439820 w 602"/>
              <a:gd name="T11" fmla="*/ 40310713 h 560"/>
              <a:gd name="T12" fmla="*/ 55338413 w 602"/>
              <a:gd name="T13" fmla="*/ 54957542 h 560"/>
              <a:gd name="T14" fmla="*/ 39676743 w 602"/>
              <a:gd name="T15" fmla="*/ 42125589 h 560"/>
              <a:gd name="T16" fmla="*/ 62777800 w 602"/>
              <a:gd name="T17" fmla="*/ 27478771 h 560"/>
              <a:gd name="T18" fmla="*/ 78439820 w 602"/>
              <a:gd name="T19" fmla="*/ 40310713 h 560"/>
              <a:gd name="T20" fmla="*/ 23101051 w 602"/>
              <a:gd name="T21" fmla="*/ 54957542 h 560"/>
              <a:gd name="T22" fmla="*/ 0 w 602"/>
              <a:gd name="T23" fmla="*/ 40310713 h 560"/>
              <a:gd name="T24" fmla="*/ 15661664 w 602"/>
              <a:gd name="T25" fmla="*/ 27478771 h 560"/>
              <a:gd name="T26" fmla="*/ 39676743 w 602"/>
              <a:gd name="T27" fmla="*/ 42125589 h 560"/>
              <a:gd name="T28" fmla="*/ 23101051 w 602"/>
              <a:gd name="T29" fmla="*/ 54957542 h 560"/>
              <a:gd name="T30" fmla="*/ 0 w 602"/>
              <a:gd name="T31" fmla="*/ 15554082 h 560"/>
              <a:gd name="T32" fmla="*/ 23101051 w 602"/>
              <a:gd name="T33" fmla="*/ 0 h 560"/>
              <a:gd name="T34" fmla="*/ 39676743 w 602"/>
              <a:gd name="T35" fmla="*/ 13739206 h 560"/>
              <a:gd name="T36" fmla="*/ 15661664 w 602"/>
              <a:gd name="T37" fmla="*/ 27478771 h 560"/>
              <a:gd name="T38" fmla="*/ 0 w 602"/>
              <a:gd name="T39" fmla="*/ 15554082 h 560"/>
              <a:gd name="T40" fmla="*/ 39676743 w 602"/>
              <a:gd name="T41" fmla="*/ 44976972 h 560"/>
              <a:gd name="T42" fmla="*/ 55338413 w 602"/>
              <a:gd name="T43" fmla="*/ 57679317 h 560"/>
              <a:gd name="T44" fmla="*/ 62777800 w 602"/>
              <a:gd name="T45" fmla="*/ 54050284 h 560"/>
              <a:gd name="T46" fmla="*/ 62777800 w 602"/>
              <a:gd name="T47" fmla="*/ 58586575 h 560"/>
              <a:gd name="T48" fmla="*/ 39676743 w 602"/>
              <a:gd name="T49" fmla="*/ 72455743 h 560"/>
              <a:gd name="T50" fmla="*/ 16706112 w 602"/>
              <a:gd name="T51" fmla="*/ 58586575 h 560"/>
              <a:gd name="T52" fmla="*/ 16706112 w 602"/>
              <a:gd name="T53" fmla="*/ 54050284 h 560"/>
              <a:gd name="T54" fmla="*/ 23101051 w 602"/>
              <a:gd name="T55" fmla="*/ 57679317 h 560"/>
              <a:gd name="T56" fmla="*/ 39676743 w 602"/>
              <a:gd name="T57" fmla="*/ 44976972 h 56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602"/>
              <a:gd name="T88" fmla="*/ 0 h 560"/>
              <a:gd name="T89" fmla="*/ 602 w 602"/>
              <a:gd name="T90" fmla="*/ 560 h 560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602" h="560">
                <a:moveTo>
                  <a:pt x="304" y="106"/>
                </a:moveTo>
                <a:lnTo>
                  <a:pt x="424" y="0"/>
                </a:lnTo>
                <a:lnTo>
                  <a:pt x="601" y="120"/>
                </a:lnTo>
                <a:lnTo>
                  <a:pt x="481" y="212"/>
                </a:lnTo>
                <a:lnTo>
                  <a:pt x="304" y="106"/>
                </a:lnTo>
                <a:close/>
                <a:moveTo>
                  <a:pt x="601" y="311"/>
                </a:moveTo>
                <a:lnTo>
                  <a:pt x="424" y="424"/>
                </a:lnTo>
                <a:lnTo>
                  <a:pt x="304" y="325"/>
                </a:lnTo>
                <a:lnTo>
                  <a:pt x="481" y="212"/>
                </a:lnTo>
                <a:lnTo>
                  <a:pt x="601" y="311"/>
                </a:lnTo>
                <a:close/>
                <a:moveTo>
                  <a:pt x="177" y="424"/>
                </a:moveTo>
                <a:lnTo>
                  <a:pt x="0" y="311"/>
                </a:lnTo>
                <a:lnTo>
                  <a:pt x="120" y="212"/>
                </a:lnTo>
                <a:lnTo>
                  <a:pt x="304" y="325"/>
                </a:lnTo>
                <a:lnTo>
                  <a:pt x="177" y="424"/>
                </a:lnTo>
                <a:close/>
                <a:moveTo>
                  <a:pt x="0" y="120"/>
                </a:moveTo>
                <a:lnTo>
                  <a:pt x="177" y="0"/>
                </a:lnTo>
                <a:lnTo>
                  <a:pt x="304" y="106"/>
                </a:lnTo>
                <a:lnTo>
                  <a:pt x="120" y="212"/>
                </a:lnTo>
                <a:lnTo>
                  <a:pt x="0" y="120"/>
                </a:lnTo>
                <a:close/>
                <a:moveTo>
                  <a:pt x="304" y="347"/>
                </a:moveTo>
                <a:lnTo>
                  <a:pt x="424" y="445"/>
                </a:lnTo>
                <a:lnTo>
                  <a:pt x="481" y="417"/>
                </a:lnTo>
                <a:lnTo>
                  <a:pt x="481" y="452"/>
                </a:lnTo>
                <a:lnTo>
                  <a:pt x="304" y="559"/>
                </a:lnTo>
                <a:lnTo>
                  <a:pt x="128" y="452"/>
                </a:lnTo>
                <a:lnTo>
                  <a:pt x="128" y="417"/>
                </a:lnTo>
                <a:lnTo>
                  <a:pt x="177" y="445"/>
                </a:lnTo>
                <a:lnTo>
                  <a:pt x="304" y="347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6" name="Freeform 10">
            <a:extLst>
              <a:ext uri="{FF2B5EF4-FFF2-40B4-BE49-F238E27FC236}">
                <a16:creationId xmlns:a16="http://schemas.microsoft.com/office/drawing/2014/main" id="{55C8E92A-84CD-423D-934F-567087CB1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363" y="1810818"/>
            <a:ext cx="134937" cy="219075"/>
          </a:xfrm>
          <a:custGeom>
            <a:avLst/>
            <a:gdLst>
              <a:gd name="T0" fmla="*/ 48294892 w 376"/>
              <a:gd name="T1" fmla="*/ 74019644 h 609"/>
              <a:gd name="T2" fmla="*/ 48294892 w 376"/>
              <a:gd name="T3" fmla="*/ 74019644 h 609"/>
              <a:gd name="T4" fmla="*/ 39151108 w 376"/>
              <a:gd name="T5" fmla="*/ 77772336 h 609"/>
              <a:gd name="T6" fmla="*/ 31037664 w 376"/>
              <a:gd name="T7" fmla="*/ 78678133 h 609"/>
              <a:gd name="T8" fmla="*/ 21893527 w 376"/>
              <a:gd name="T9" fmla="*/ 76866538 h 609"/>
              <a:gd name="T10" fmla="*/ 15454235 w 376"/>
              <a:gd name="T11" fmla="*/ 73113846 h 609"/>
              <a:gd name="T12" fmla="*/ 10946763 w 376"/>
              <a:gd name="T13" fmla="*/ 67678702 h 609"/>
              <a:gd name="T14" fmla="*/ 10045270 w 376"/>
              <a:gd name="T15" fmla="*/ 59397023 h 609"/>
              <a:gd name="T16" fmla="*/ 10045270 w 376"/>
              <a:gd name="T17" fmla="*/ 31963005 h 609"/>
              <a:gd name="T18" fmla="*/ 0 w 376"/>
              <a:gd name="T19" fmla="*/ 31963005 h 609"/>
              <a:gd name="T20" fmla="*/ 0 w 376"/>
              <a:gd name="T21" fmla="*/ 20963568 h 609"/>
              <a:gd name="T22" fmla="*/ 8242282 w 376"/>
              <a:gd name="T23" fmla="*/ 17340378 h 609"/>
              <a:gd name="T24" fmla="*/ 13651247 w 376"/>
              <a:gd name="T25" fmla="*/ 10093637 h 609"/>
              <a:gd name="T26" fmla="*/ 16355728 w 376"/>
              <a:gd name="T27" fmla="*/ 0 h 609"/>
              <a:gd name="T28" fmla="*/ 27302853 w 376"/>
              <a:gd name="T29" fmla="*/ 0 h 609"/>
              <a:gd name="T30" fmla="*/ 27302853 w 376"/>
              <a:gd name="T31" fmla="*/ 18246176 h 609"/>
              <a:gd name="T32" fmla="*/ 45590400 w 376"/>
              <a:gd name="T33" fmla="*/ 18246176 h 609"/>
              <a:gd name="T34" fmla="*/ 45590400 w 376"/>
              <a:gd name="T35" fmla="*/ 31963005 h 609"/>
              <a:gd name="T36" fmla="*/ 27302853 w 376"/>
              <a:gd name="T37" fmla="*/ 31963005 h 609"/>
              <a:gd name="T38" fmla="*/ 27302853 w 376"/>
              <a:gd name="T39" fmla="*/ 52150284 h 609"/>
              <a:gd name="T40" fmla="*/ 28204347 w 376"/>
              <a:gd name="T41" fmla="*/ 60302820 h 609"/>
              <a:gd name="T42" fmla="*/ 31037664 w 376"/>
              <a:gd name="T43" fmla="*/ 64055512 h 609"/>
              <a:gd name="T44" fmla="*/ 36446627 w 376"/>
              <a:gd name="T45" fmla="*/ 65867107 h 609"/>
              <a:gd name="T46" fmla="*/ 48294892 w 376"/>
              <a:gd name="T47" fmla="*/ 62114415 h 609"/>
              <a:gd name="T48" fmla="*/ 48294892 w 376"/>
              <a:gd name="T49" fmla="*/ 74019644 h 60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76"/>
              <a:gd name="T76" fmla="*/ 0 h 609"/>
              <a:gd name="T77" fmla="*/ 376 w 376"/>
              <a:gd name="T78" fmla="*/ 609 h 609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76" h="609">
                <a:moveTo>
                  <a:pt x="375" y="572"/>
                </a:moveTo>
                <a:lnTo>
                  <a:pt x="375" y="572"/>
                </a:lnTo>
                <a:cubicBezTo>
                  <a:pt x="347" y="587"/>
                  <a:pt x="325" y="594"/>
                  <a:pt x="304" y="601"/>
                </a:cubicBezTo>
                <a:cubicBezTo>
                  <a:pt x="283" y="601"/>
                  <a:pt x="262" y="608"/>
                  <a:pt x="241" y="608"/>
                </a:cubicBezTo>
                <a:cubicBezTo>
                  <a:pt x="212" y="608"/>
                  <a:pt x="191" y="601"/>
                  <a:pt x="170" y="594"/>
                </a:cubicBezTo>
                <a:cubicBezTo>
                  <a:pt x="156" y="587"/>
                  <a:pt x="135" y="580"/>
                  <a:pt x="120" y="565"/>
                </a:cubicBezTo>
                <a:cubicBezTo>
                  <a:pt x="106" y="551"/>
                  <a:pt x="92" y="537"/>
                  <a:pt x="85" y="523"/>
                </a:cubicBezTo>
                <a:cubicBezTo>
                  <a:pt x="85" y="509"/>
                  <a:pt x="78" y="488"/>
                  <a:pt x="78" y="459"/>
                </a:cubicBezTo>
                <a:cubicBezTo>
                  <a:pt x="78" y="247"/>
                  <a:pt x="78" y="247"/>
                  <a:pt x="78" y="247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162"/>
                  <a:pt x="0" y="162"/>
                  <a:pt x="0" y="162"/>
                </a:cubicBezTo>
                <a:cubicBezTo>
                  <a:pt x="22" y="155"/>
                  <a:pt x="50" y="148"/>
                  <a:pt x="64" y="134"/>
                </a:cubicBezTo>
                <a:cubicBezTo>
                  <a:pt x="85" y="113"/>
                  <a:pt x="99" y="99"/>
                  <a:pt x="106" y="78"/>
                </a:cubicBezTo>
                <a:cubicBezTo>
                  <a:pt x="113" y="56"/>
                  <a:pt x="120" y="35"/>
                  <a:pt x="127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12" y="141"/>
                  <a:pt x="212" y="141"/>
                  <a:pt x="212" y="141"/>
                </a:cubicBezTo>
                <a:cubicBezTo>
                  <a:pt x="354" y="141"/>
                  <a:pt x="354" y="141"/>
                  <a:pt x="354" y="141"/>
                </a:cubicBezTo>
                <a:cubicBezTo>
                  <a:pt x="354" y="247"/>
                  <a:pt x="354" y="247"/>
                  <a:pt x="354" y="247"/>
                </a:cubicBezTo>
                <a:cubicBezTo>
                  <a:pt x="212" y="247"/>
                  <a:pt x="212" y="247"/>
                  <a:pt x="212" y="247"/>
                </a:cubicBezTo>
                <a:cubicBezTo>
                  <a:pt x="212" y="403"/>
                  <a:pt x="212" y="403"/>
                  <a:pt x="212" y="403"/>
                </a:cubicBezTo>
                <a:cubicBezTo>
                  <a:pt x="212" y="438"/>
                  <a:pt x="212" y="459"/>
                  <a:pt x="219" y="466"/>
                </a:cubicBezTo>
                <a:cubicBezTo>
                  <a:pt x="219" y="480"/>
                  <a:pt x="227" y="488"/>
                  <a:pt x="241" y="495"/>
                </a:cubicBezTo>
                <a:cubicBezTo>
                  <a:pt x="255" y="502"/>
                  <a:pt x="269" y="509"/>
                  <a:pt x="283" y="509"/>
                </a:cubicBezTo>
                <a:cubicBezTo>
                  <a:pt x="318" y="509"/>
                  <a:pt x="347" y="495"/>
                  <a:pt x="375" y="480"/>
                </a:cubicBezTo>
                <a:lnTo>
                  <a:pt x="375" y="572"/>
                </a:lnTo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7" name="Freeform 11">
            <a:extLst>
              <a:ext uri="{FF2B5EF4-FFF2-40B4-BE49-F238E27FC236}">
                <a16:creationId xmlns:a16="http://schemas.microsoft.com/office/drawing/2014/main" id="{451C12A5-A470-4990-9681-C7722A828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1088" y="1810818"/>
            <a:ext cx="219075" cy="219075"/>
          </a:xfrm>
          <a:custGeom>
            <a:avLst/>
            <a:gdLst>
              <a:gd name="T0" fmla="*/ 68581981 w 609"/>
              <a:gd name="T1" fmla="*/ 78678133 h 609"/>
              <a:gd name="T2" fmla="*/ 68581981 w 609"/>
              <a:gd name="T3" fmla="*/ 78678133 h 609"/>
              <a:gd name="T4" fmla="*/ 10093277 w 609"/>
              <a:gd name="T5" fmla="*/ 78678133 h 609"/>
              <a:gd name="T6" fmla="*/ 0 w 609"/>
              <a:gd name="T7" fmla="*/ 68584499 h 609"/>
              <a:gd name="T8" fmla="*/ 0 w 609"/>
              <a:gd name="T9" fmla="*/ 10093637 h 609"/>
              <a:gd name="T10" fmla="*/ 10093277 w 609"/>
              <a:gd name="T11" fmla="*/ 0 h 609"/>
              <a:gd name="T12" fmla="*/ 68581981 w 609"/>
              <a:gd name="T13" fmla="*/ 0 h 609"/>
              <a:gd name="T14" fmla="*/ 78675255 w 609"/>
              <a:gd name="T15" fmla="*/ 10093637 h 609"/>
              <a:gd name="T16" fmla="*/ 78675255 w 609"/>
              <a:gd name="T17" fmla="*/ 68584499 h 609"/>
              <a:gd name="T18" fmla="*/ 68581981 w 609"/>
              <a:gd name="T19" fmla="*/ 78678133 h 609"/>
              <a:gd name="T20" fmla="*/ 39337808 w 609"/>
              <a:gd name="T21" fmla="*/ 23810468 h 609"/>
              <a:gd name="T22" fmla="*/ 39337808 w 609"/>
              <a:gd name="T23" fmla="*/ 23810468 h 609"/>
              <a:gd name="T24" fmla="*/ 25621344 w 609"/>
              <a:gd name="T25" fmla="*/ 32868802 h 609"/>
              <a:gd name="T26" fmla="*/ 25621344 w 609"/>
              <a:gd name="T27" fmla="*/ 32868802 h 609"/>
              <a:gd name="T28" fmla="*/ 25621344 w 609"/>
              <a:gd name="T29" fmla="*/ 32868802 h 609"/>
              <a:gd name="T30" fmla="*/ 24715546 w 609"/>
              <a:gd name="T31" fmla="*/ 33774600 h 609"/>
              <a:gd name="T32" fmla="*/ 24715546 w 609"/>
              <a:gd name="T33" fmla="*/ 34809900 h 609"/>
              <a:gd name="T34" fmla="*/ 24715546 w 609"/>
              <a:gd name="T35" fmla="*/ 35715697 h 609"/>
              <a:gd name="T36" fmla="*/ 24715546 w 609"/>
              <a:gd name="T37" fmla="*/ 36621494 h 609"/>
              <a:gd name="T38" fmla="*/ 24715546 w 609"/>
              <a:gd name="T39" fmla="*/ 37527292 h 609"/>
              <a:gd name="T40" fmla="*/ 24715546 w 609"/>
              <a:gd name="T41" fmla="*/ 37527292 h 609"/>
              <a:gd name="T42" fmla="*/ 23809749 w 609"/>
              <a:gd name="T43" fmla="*/ 39339246 h 609"/>
              <a:gd name="T44" fmla="*/ 39337808 w 609"/>
              <a:gd name="T45" fmla="*/ 54867676 h 609"/>
              <a:gd name="T46" fmla="*/ 54865877 w 609"/>
              <a:gd name="T47" fmla="*/ 39339246 h 609"/>
              <a:gd name="T48" fmla="*/ 53960080 w 609"/>
              <a:gd name="T49" fmla="*/ 37527292 h 609"/>
              <a:gd name="T50" fmla="*/ 53960080 w 609"/>
              <a:gd name="T51" fmla="*/ 37527292 h 609"/>
              <a:gd name="T52" fmla="*/ 53960080 w 609"/>
              <a:gd name="T53" fmla="*/ 36621494 h 609"/>
              <a:gd name="T54" fmla="*/ 53960080 w 609"/>
              <a:gd name="T55" fmla="*/ 35715697 h 609"/>
              <a:gd name="T56" fmla="*/ 53960080 w 609"/>
              <a:gd name="T57" fmla="*/ 34809900 h 609"/>
              <a:gd name="T58" fmla="*/ 53960080 w 609"/>
              <a:gd name="T59" fmla="*/ 33774600 h 609"/>
              <a:gd name="T60" fmla="*/ 53054282 w 609"/>
              <a:gd name="T61" fmla="*/ 32868802 h 609"/>
              <a:gd name="T62" fmla="*/ 53054282 w 609"/>
              <a:gd name="T63" fmla="*/ 32868802 h 609"/>
              <a:gd name="T64" fmla="*/ 53054282 w 609"/>
              <a:gd name="T65" fmla="*/ 32868802 h 609"/>
              <a:gd name="T66" fmla="*/ 39337808 w 609"/>
              <a:gd name="T67" fmla="*/ 23810468 h 609"/>
              <a:gd name="T68" fmla="*/ 69487779 w 609"/>
              <a:gd name="T69" fmla="*/ 12811032 h 609"/>
              <a:gd name="T70" fmla="*/ 69487779 w 609"/>
              <a:gd name="T71" fmla="*/ 12811032 h 609"/>
              <a:gd name="T72" fmla="*/ 65864589 w 609"/>
              <a:gd name="T73" fmla="*/ 9187839 h 609"/>
              <a:gd name="T74" fmla="*/ 57583270 w 609"/>
              <a:gd name="T75" fmla="*/ 9187839 h 609"/>
              <a:gd name="T76" fmla="*/ 53960080 w 609"/>
              <a:gd name="T77" fmla="*/ 12811032 h 609"/>
              <a:gd name="T78" fmla="*/ 53960080 w 609"/>
              <a:gd name="T79" fmla="*/ 20963568 h 609"/>
              <a:gd name="T80" fmla="*/ 57583270 w 609"/>
              <a:gd name="T81" fmla="*/ 24716266 h 609"/>
              <a:gd name="T82" fmla="*/ 65864589 w 609"/>
              <a:gd name="T83" fmla="*/ 24716266 h 609"/>
              <a:gd name="T84" fmla="*/ 69487779 w 609"/>
              <a:gd name="T85" fmla="*/ 20963568 h 609"/>
              <a:gd name="T86" fmla="*/ 69487779 w 609"/>
              <a:gd name="T87" fmla="*/ 12811032 h 609"/>
              <a:gd name="T88" fmla="*/ 69487779 w 609"/>
              <a:gd name="T89" fmla="*/ 32868802 h 609"/>
              <a:gd name="T90" fmla="*/ 69487779 w 609"/>
              <a:gd name="T91" fmla="*/ 32868802 h 609"/>
              <a:gd name="T92" fmla="*/ 62241399 w 609"/>
              <a:gd name="T93" fmla="*/ 32868802 h 609"/>
              <a:gd name="T94" fmla="*/ 63147197 w 609"/>
              <a:gd name="T95" fmla="*/ 39339246 h 609"/>
              <a:gd name="T96" fmla="*/ 39337808 w 609"/>
              <a:gd name="T97" fmla="*/ 63149715 h 609"/>
              <a:gd name="T98" fmla="*/ 15528064 w 609"/>
              <a:gd name="T99" fmla="*/ 39339246 h 609"/>
              <a:gd name="T100" fmla="*/ 16433862 w 609"/>
              <a:gd name="T101" fmla="*/ 32868802 h 609"/>
              <a:gd name="T102" fmla="*/ 9187479 w 609"/>
              <a:gd name="T103" fmla="*/ 32868802 h 609"/>
              <a:gd name="T104" fmla="*/ 9187479 w 609"/>
              <a:gd name="T105" fmla="*/ 65867107 h 609"/>
              <a:gd name="T106" fmla="*/ 12810672 w 609"/>
              <a:gd name="T107" fmla="*/ 69490657 h 609"/>
              <a:gd name="T108" fmla="*/ 65864589 w 609"/>
              <a:gd name="T109" fmla="*/ 69490657 h 609"/>
              <a:gd name="T110" fmla="*/ 69487779 w 609"/>
              <a:gd name="T111" fmla="*/ 65867107 h 609"/>
              <a:gd name="T112" fmla="*/ 69487779 w 609"/>
              <a:gd name="T113" fmla="*/ 32868802 h 60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609"/>
              <a:gd name="T172" fmla="*/ 0 h 609"/>
              <a:gd name="T173" fmla="*/ 609 w 609"/>
              <a:gd name="T174" fmla="*/ 609 h 609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609" h="609">
                <a:moveTo>
                  <a:pt x="530" y="608"/>
                </a:moveTo>
                <a:lnTo>
                  <a:pt x="530" y="608"/>
                </a:lnTo>
                <a:cubicBezTo>
                  <a:pt x="78" y="608"/>
                  <a:pt x="78" y="608"/>
                  <a:pt x="78" y="608"/>
                </a:cubicBezTo>
                <a:cubicBezTo>
                  <a:pt x="36" y="608"/>
                  <a:pt x="0" y="572"/>
                  <a:pt x="0" y="530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35"/>
                  <a:pt x="36" y="0"/>
                  <a:pt x="78" y="0"/>
                </a:cubicBezTo>
                <a:cubicBezTo>
                  <a:pt x="530" y="0"/>
                  <a:pt x="530" y="0"/>
                  <a:pt x="530" y="0"/>
                </a:cubicBezTo>
                <a:cubicBezTo>
                  <a:pt x="573" y="0"/>
                  <a:pt x="608" y="35"/>
                  <a:pt x="608" y="78"/>
                </a:cubicBezTo>
                <a:cubicBezTo>
                  <a:pt x="608" y="530"/>
                  <a:pt x="608" y="530"/>
                  <a:pt x="608" y="530"/>
                </a:cubicBezTo>
                <a:cubicBezTo>
                  <a:pt x="608" y="572"/>
                  <a:pt x="573" y="608"/>
                  <a:pt x="530" y="608"/>
                </a:cubicBezTo>
                <a:close/>
                <a:moveTo>
                  <a:pt x="304" y="184"/>
                </a:moveTo>
                <a:lnTo>
                  <a:pt x="304" y="184"/>
                </a:lnTo>
                <a:cubicBezTo>
                  <a:pt x="254" y="184"/>
                  <a:pt x="219" y="212"/>
                  <a:pt x="198" y="254"/>
                </a:cubicBezTo>
                <a:cubicBezTo>
                  <a:pt x="198" y="261"/>
                  <a:pt x="198" y="261"/>
                  <a:pt x="191" y="261"/>
                </a:cubicBezTo>
                <a:lnTo>
                  <a:pt x="191" y="269"/>
                </a:lnTo>
                <a:lnTo>
                  <a:pt x="191" y="276"/>
                </a:lnTo>
                <a:cubicBezTo>
                  <a:pt x="191" y="276"/>
                  <a:pt x="191" y="276"/>
                  <a:pt x="191" y="283"/>
                </a:cubicBezTo>
                <a:cubicBezTo>
                  <a:pt x="191" y="283"/>
                  <a:pt x="191" y="283"/>
                  <a:pt x="191" y="290"/>
                </a:cubicBezTo>
                <a:cubicBezTo>
                  <a:pt x="191" y="297"/>
                  <a:pt x="184" y="297"/>
                  <a:pt x="184" y="304"/>
                </a:cubicBezTo>
                <a:cubicBezTo>
                  <a:pt x="184" y="367"/>
                  <a:pt x="240" y="424"/>
                  <a:pt x="304" y="424"/>
                </a:cubicBezTo>
                <a:cubicBezTo>
                  <a:pt x="368" y="424"/>
                  <a:pt x="424" y="367"/>
                  <a:pt x="424" y="304"/>
                </a:cubicBezTo>
                <a:cubicBezTo>
                  <a:pt x="424" y="297"/>
                  <a:pt x="417" y="297"/>
                  <a:pt x="417" y="290"/>
                </a:cubicBezTo>
                <a:cubicBezTo>
                  <a:pt x="417" y="283"/>
                  <a:pt x="417" y="283"/>
                  <a:pt x="417" y="283"/>
                </a:cubicBezTo>
                <a:cubicBezTo>
                  <a:pt x="417" y="276"/>
                  <a:pt x="417" y="276"/>
                  <a:pt x="417" y="276"/>
                </a:cubicBezTo>
                <a:lnTo>
                  <a:pt x="417" y="269"/>
                </a:lnTo>
                <a:lnTo>
                  <a:pt x="417" y="261"/>
                </a:lnTo>
                <a:cubicBezTo>
                  <a:pt x="410" y="261"/>
                  <a:pt x="410" y="261"/>
                  <a:pt x="410" y="254"/>
                </a:cubicBezTo>
                <a:cubicBezTo>
                  <a:pt x="389" y="212"/>
                  <a:pt x="354" y="184"/>
                  <a:pt x="304" y="184"/>
                </a:cubicBezTo>
                <a:close/>
                <a:moveTo>
                  <a:pt x="537" y="99"/>
                </a:moveTo>
                <a:lnTo>
                  <a:pt x="537" y="99"/>
                </a:lnTo>
                <a:cubicBezTo>
                  <a:pt x="537" y="85"/>
                  <a:pt x="523" y="71"/>
                  <a:pt x="509" y="71"/>
                </a:cubicBezTo>
                <a:cubicBezTo>
                  <a:pt x="445" y="71"/>
                  <a:pt x="445" y="71"/>
                  <a:pt x="445" y="71"/>
                </a:cubicBezTo>
                <a:cubicBezTo>
                  <a:pt x="431" y="71"/>
                  <a:pt x="417" y="85"/>
                  <a:pt x="417" y="99"/>
                </a:cubicBezTo>
                <a:cubicBezTo>
                  <a:pt x="417" y="162"/>
                  <a:pt x="417" y="162"/>
                  <a:pt x="417" y="162"/>
                </a:cubicBezTo>
                <a:cubicBezTo>
                  <a:pt x="417" y="177"/>
                  <a:pt x="431" y="191"/>
                  <a:pt x="445" y="191"/>
                </a:cubicBezTo>
                <a:cubicBezTo>
                  <a:pt x="509" y="191"/>
                  <a:pt x="509" y="191"/>
                  <a:pt x="509" y="191"/>
                </a:cubicBezTo>
                <a:cubicBezTo>
                  <a:pt x="523" y="191"/>
                  <a:pt x="537" y="177"/>
                  <a:pt x="537" y="162"/>
                </a:cubicBezTo>
                <a:lnTo>
                  <a:pt x="537" y="99"/>
                </a:lnTo>
                <a:close/>
                <a:moveTo>
                  <a:pt x="537" y="254"/>
                </a:moveTo>
                <a:lnTo>
                  <a:pt x="537" y="254"/>
                </a:lnTo>
                <a:cubicBezTo>
                  <a:pt x="481" y="254"/>
                  <a:pt x="481" y="254"/>
                  <a:pt x="481" y="254"/>
                </a:cubicBezTo>
                <a:cubicBezTo>
                  <a:pt x="488" y="269"/>
                  <a:pt x="488" y="290"/>
                  <a:pt x="488" y="304"/>
                </a:cubicBezTo>
                <a:cubicBezTo>
                  <a:pt x="488" y="403"/>
                  <a:pt x="403" y="488"/>
                  <a:pt x="304" y="488"/>
                </a:cubicBezTo>
                <a:cubicBezTo>
                  <a:pt x="205" y="488"/>
                  <a:pt x="120" y="403"/>
                  <a:pt x="120" y="304"/>
                </a:cubicBezTo>
                <a:cubicBezTo>
                  <a:pt x="120" y="290"/>
                  <a:pt x="120" y="269"/>
                  <a:pt x="127" y="254"/>
                </a:cubicBezTo>
                <a:cubicBezTo>
                  <a:pt x="71" y="254"/>
                  <a:pt x="71" y="254"/>
                  <a:pt x="71" y="254"/>
                </a:cubicBezTo>
                <a:cubicBezTo>
                  <a:pt x="71" y="509"/>
                  <a:pt x="71" y="509"/>
                  <a:pt x="71" y="509"/>
                </a:cubicBezTo>
                <a:cubicBezTo>
                  <a:pt x="71" y="523"/>
                  <a:pt x="85" y="537"/>
                  <a:pt x="99" y="537"/>
                </a:cubicBezTo>
                <a:cubicBezTo>
                  <a:pt x="509" y="537"/>
                  <a:pt x="509" y="537"/>
                  <a:pt x="509" y="537"/>
                </a:cubicBezTo>
                <a:cubicBezTo>
                  <a:pt x="523" y="537"/>
                  <a:pt x="537" y="523"/>
                  <a:pt x="537" y="509"/>
                </a:cubicBezTo>
                <a:lnTo>
                  <a:pt x="537" y="25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Freeform 12">
            <a:extLst>
              <a:ext uri="{FF2B5EF4-FFF2-40B4-BE49-F238E27FC236}">
                <a16:creationId xmlns:a16="http://schemas.microsoft.com/office/drawing/2014/main" id="{6B6F4C7D-FB5B-4242-9F52-B3741619A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1829868"/>
            <a:ext cx="217488" cy="177800"/>
          </a:xfrm>
          <a:custGeom>
            <a:avLst/>
            <a:gdLst>
              <a:gd name="T0" fmla="*/ 53511442 w 602"/>
              <a:gd name="T1" fmla="*/ 0 h 496"/>
              <a:gd name="T2" fmla="*/ 53511442 w 602"/>
              <a:gd name="T3" fmla="*/ 0 h 496"/>
              <a:gd name="T4" fmla="*/ 66432464 w 602"/>
              <a:gd name="T5" fmla="*/ 5525422 h 496"/>
              <a:gd name="T6" fmla="*/ 74654735 w 602"/>
              <a:gd name="T7" fmla="*/ 2826877 h 496"/>
              <a:gd name="T8" fmla="*/ 76612488 w 602"/>
              <a:gd name="T9" fmla="*/ 1927481 h 496"/>
              <a:gd name="T10" fmla="*/ 71000433 w 602"/>
              <a:gd name="T11" fmla="*/ 9123363 h 496"/>
              <a:gd name="T12" fmla="*/ 69173101 w 602"/>
              <a:gd name="T13" fmla="*/ 10022758 h 496"/>
              <a:gd name="T14" fmla="*/ 69173101 w 602"/>
              <a:gd name="T15" fmla="*/ 10022758 h 496"/>
              <a:gd name="T16" fmla="*/ 78439820 w 602"/>
              <a:gd name="T17" fmla="*/ 8223968 h 496"/>
              <a:gd name="T18" fmla="*/ 78439820 w 602"/>
              <a:gd name="T19" fmla="*/ 8223968 h 496"/>
              <a:gd name="T20" fmla="*/ 72827403 w 602"/>
              <a:gd name="T21" fmla="*/ 13621060 h 496"/>
              <a:gd name="T22" fmla="*/ 71000433 w 602"/>
              <a:gd name="T23" fmla="*/ 16447935 h 496"/>
              <a:gd name="T24" fmla="*/ 70086767 w 602"/>
              <a:gd name="T25" fmla="*/ 26342365 h 496"/>
              <a:gd name="T26" fmla="*/ 38763077 w 602"/>
              <a:gd name="T27" fmla="*/ 61808091 h 496"/>
              <a:gd name="T28" fmla="*/ 15661664 w 602"/>
              <a:gd name="T29" fmla="*/ 62707486 h 496"/>
              <a:gd name="T30" fmla="*/ 5481636 w 602"/>
              <a:gd name="T31" fmla="*/ 59109546 h 496"/>
              <a:gd name="T32" fmla="*/ 1827333 w 602"/>
              <a:gd name="T33" fmla="*/ 57310755 h 496"/>
              <a:gd name="T34" fmla="*/ 0 w 602"/>
              <a:gd name="T35" fmla="*/ 56411002 h 496"/>
              <a:gd name="T36" fmla="*/ 5481636 w 602"/>
              <a:gd name="T37" fmla="*/ 56411002 h 496"/>
              <a:gd name="T38" fmla="*/ 10180027 w 602"/>
              <a:gd name="T39" fmla="*/ 55511606 h 496"/>
              <a:gd name="T40" fmla="*/ 19316328 w 602"/>
              <a:gd name="T41" fmla="*/ 52684730 h 496"/>
              <a:gd name="T42" fmla="*/ 24014723 w 602"/>
              <a:gd name="T43" fmla="*/ 49086791 h 496"/>
              <a:gd name="T44" fmla="*/ 19316328 w 602"/>
              <a:gd name="T45" fmla="*/ 49086791 h 496"/>
              <a:gd name="T46" fmla="*/ 9266722 w 602"/>
              <a:gd name="T47" fmla="*/ 38164270 h 496"/>
              <a:gd name="T48" fmla="*/ 15661664 w 602"/>
              <a:gd name="T49" fmla="*/ 38164270 h 496"/>
              <a:gd name="T50" fmla="*/ 11093693 w 602"/>
              <a:gd name="T51" fmla="*/ 36365121 h 496"/>
              <a:gd name="T52" fmla="*/ 2740999 w 602"/>
              <a:gd name="T53" fmla="*/ 22744420 h 496"/>
              <a:gd name="T54" fmla="*/ 4567970 w 602"/>
              <a:gd name="T55" fmla="*/ 23643821 h 496"/>
              <a:gd name="T56" fmla="*/ 8353056 w 602"/>
              <a:gd name="T57" fmla="*/ 24543216 h 496"/>
              <a:gd name="T58" fmla="*/ 10180027 w 602"/>
              <a:gd name="T59" fmla="*/ 24543216 h 496"/>
              <a:gd name="T60" fmla="*/ 10180027 w 602"/>
              <a:gd name="T61" fmla="*/ 24543216 h 496"/>
              <a:gd name="T62" fmla="*/ 7439390 w 602"/>
              <a:gd name="T63" fmla="*/ 21845024 h 496"/>
              <a:gd name="T64" fmla="*/ 3654304 w 602"/>
              <a:gd name="T65" fmla="*/ 7324572 h 496"/>
              <a:gd name="T66" fmla="*/ 5481636 w 602"/>
              <a:gd name="T67" fmla="*/ 3726631 h 496"/>
              <a:gd name="T68" fmla="*/ 5481636 w 602"/>
              <a:gd name="T69" fmla="*/ 3726631 h 496"/>
              <a:gd name="T70" fmla="*/ 7439390 w 602"/>
              <a:gd name="T71" fmla="*/ 4626026 h 496"/>
              <a:gd name="T72" fmla="*/ 12007362 w 602"/>
              <a:gd name="T73" fmla="*/ 9123363 h 496"/>
              <a:gd name="T74" fmla="*/ 31323690 w 602"/>
              <a:gd name="T75" fmla="*/ 19146480 h 496"/>
              <a:gd name="T76" fmla="*/ 38763077 w 602"/>
              <a:gd name="T77" fmla="*/ 20045875 h 496"/>
              <a:gd name="T78" fmla="*/ 38763077 w 602"/>
              <a:gd name="T79" fmla="*/ 12721306 h 496"/>
              <a:gd name="T80" fmla="*/ 48029807 w 602"/>
              <a:gd name="T81" fmla="*/ 1927481 h 496"/>
              <a:gd name="T82" fmla="*/ 51684110 w 602"/>
              <a:gd name="T83" fmla="*/ 1028086 h 496"/>
              <a:gd name="T84" fmla="*/ 53511442 w 602"/>
              <a:gd name="T85" fmla="*/ 0 h 49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602"/>
              <a:gd name="T130" fmla="*/ 0 h 496"/>
              <a:gd name="T131" fmla="*/ 602 w 602"/>
              <a:gd name="T132" fmla="*/ 496 h 49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602" h="496">
                <a:moveTo>
                  <a:pt x="410" y="0"/>
                </a:moveTo>
                <a:lnTo>
                  <a:pt x="410" y="0"/>
                </a:lnTo>
                <a:cubicBezTo>
                  <a:pt x="459" y="0"/>
                  <a:pt x="481" y="22"/>
                  <a:pt x="509" y="43"/>
                </a:cubicBezTo>
                <a:cubicBezTo>
                  <a:pt x="530" y="43"/>
                  <a:pt x="558" y="29"/>
                  <a:pt x="572" y="22"/>
                </a:cubicBezTo>
                <a:cubicBezTo>
                  <a:pt x="580" y="15"/>
                  <a:pt x="580" y="15"/>
                  <a:pt x="587" y="15"/>
                </a:cubicBezTo>
                <a:cubicBezTo>
                  <a:pt x="580" y="36"/>
                  <a:pt x="565" y="57"/>
                  <a:pt x="544" y="71"/>
                </a:cubicBezTo>
                <a:cubicBezTo>
                  <a:pt x="544" y="71"/>
                  <a:pt x="537" y="78"/>
                  <a:pt x="530" y="78"/>
                </a:cubicBezTo>
                <a:cubicBezTo>
                  <a:pt x="558" y="78"/>
                  <a:pt x="580" y="64"/>
                  <a:pt x="601" y="64"/>
                </a:cubicBezTo>
                <a:cubicBezTo>
                  <a:pt x="594" y="78"/>
                  <a:pt x="580" y="99"/>
                  <a:pt x="558" y="106"/>
                </a:cubicBezTo>
                <a:cubicBezTo>
                  <a:pt x="551" y="113"/>
                  <a:pt x="551" y="121"/>
                  <a:pt x="544" y="128"/>
                </a:cubicBezTo>
                <a:cubicBezTo>
                  <a:pt x="544" y="156"/>
                  <a:pt x="544" y="177"/>
                  <a:pt x="537" y="205"/>
                </a:cubicBezTo>
                <a:cubicBezTo>
                  <a:pt x="502" y="340"/>
                  <a:pt x="424" y="439"/>
                  <a:pt x="297" y="481"/>
                </a:cubicBezTo>
                <a:cubicBezTo>
                  <a:pt x="247" y="495"/>
                  <a:pt x="170" y="495"/>
                  <a:pt x="120" y="488"/>
                </a:cubicBezTo>
                <a:cubicBezTo>
                  <a:pt x="92" y="481"/>
                  <a:pt x="71" y="474"/>
                  <a:pt x="42" y="460"/>
                </a:cubicBezTo>
                <a:cubicBezTo>
                  <a:pt x="35" y="453"/>
                  <a:pt x="21" y="453"/>
                  <a:pt x="14" y="446"/>
                </a:cubicBezTo>
                <a:cubicBezTo>
                  <a:pt x="7" y="439"/>
                  <a:pt x="7" y="439"/>
                  <a:pt x="0" y="439"/>
                </a:cubicBezTo>
                <a:cubicBezTo>
                  <a:pt x="14" y="439"/>
                  <a:pt x="28" y="439"/>
                  <a:pt x="42" y="439"/>
                </a:cubicBezTo>
                <a:cubicBezTo>
                  <a:pt x="50" y="439"/>
                  <a:pt x="64" y="439"/>
                  <a:pt x="78" y="432"/>
                </a:cubicBezTo>
                <a:cubicBezTo>
                  <a:pt x="106" y="424"/>
                  <a:pt x="127" y="417"/>
                  <a:pt x="148" y="410"/>
                </a:cubicBezTo>
                <a:cubicBezTo>
                  <a:pt x="163" y="403"/>
                  <a:pt x="177" y="396"/>
                  <a:pt x="184" y="382"/>
                </a:cubicBezTo>
                <a:cubicBezTo>
                  <a:pt x="170" y="382"/>
                  <a:pt x="156" y="382"/>
                  <a:pt x="148" y="382"/>
                </a:cubicBezTo>
                <a:cubicBezTo>
                  <a:pt x="106" y="368"/>
                  <a:pt x="85" y="340"/>
                  <a:pt x="71" y="297"/>
                </a:cubicBezTo>
                <a:cubicBezTo>
                  <a:pt x="78" y="304"/>
                  <a:pt x="113" y="304"/>
                  <a:pt x="120" y="297"/>
                </a:cubicBezTo>
                <a:cubicBezTo>
                  <a:pt x="106" y="297"/>
                  <a:pt x="92" y="290"/>
                  <a:pt x="85" y="283"/>
                </a:cubicBezTo>
                <a:cubicBezTo>
                  <a:pt x="50" y="262"/>
                  <a:pt x="21" y="227"/>
                  <a:pt x="21" y="177"/>
                </a:cubicBezTo>
                <a:cubicBezTo>
                  <a:pt x="28" y="177"/>
                  <a:pt x="35" y="177"/>
                  <a:pt x="35" y="184"/>
                </a:cubicBezTo>
                <a:cubicBezTo>
                  <a:pt x="42" y="184"/>
                  <a:pt x="50" y="184"/>
                  <a:pt x="64" y="191"/>
                </a:cubicBezTo>
                <a:lnTo>
                  <a:pt x="78" y="191"/>
                </a:lnTo>
                <a:cubicBezTo>
                  <a:pt x="71" y="184"/>
                  <a:pt x="64" y="177"/>
                  <a:pt x="57" y="170"/>
                </a:cubicBezTo>
                <a:cubicBezTo>
                  <a:pt x="35" y="142"/>
                  <a:pt x="14" y="106"/>
                  <a:pt x="28" y="57"/>
                </a:cubicBezTo>
                <a:cubicBezTo>
                  <a:pt x="28" y="43"/>
                  <a:pt x="35" y="36"/>
                  <a:pt x="42" y="29"/>
                </a:cubicBezTo>
                <a:cubicBezTo>
                  <a:pt x="42" y="29"/>
                  <a:pt x="50" y="36"/>
                  <a:pt x="57" y="36"/>
                </a:cubicBezTo>
                <a:cubicBezTo>
                  <a:pt x="64" y="50"/>
                  <a:pt x="78" y="64"/>
                  <a:pt x="92" y="71"/>
                </a:cubicBezTo>
                <a:cubicBezTo>
                  <a:pt x="134" y="106"/>
                  <a:pt x="177" y="128"/>
                  <a:pt x="240" y="149"/>
                </a:cubicBezTo>
                <a:cubicBezTo>
                  <a:pt x="261" y="149"/>
                  <a:pt x="276" y="156"/>
                  <a:pt x="297" y="156"/>
                </a:cubicBezTo>
                <a:cubicBezTo>
                  <a:pt x="290" y="135"/>
                  <a:pt x="290" y="113"/>
                  <a:pt x="297" y="99"/>
                </a:cubicBezTo>
                <a:cubicBezTo>
                  <a:pt x="311" y="57"/>
                  <a:pt x="332" y="29"/>
                  <a:pt x="368" y="15"/>
                </a:cubicBezTo>
                <a:cubicBezTo>
                  <a:pt x="375" y="8"/>
                  <a:pt x="389" y="8"/>
                  <a:pt x="396" y="8"/>
                </a:cubicBezTo>
                <a:cubicBezTo>
                  <a:pt x="403" y="8"/>
                  <a:pt x="403" y="0"/>
                  <a:pt x="410" y="0"/>
                </a:cubicBezTo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Freeform 20">
            <a:extLst>
              <a:ext uri="{FF2B5EF4-FFF2-40B4-BE49-F238E27FC236}">
                <a16:creationId xmlns:a16="http://schemas.microsoft.com/office/drawing/2014/main" id="{EE109004-305F-497D-823C-722D12B89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325" y="1431406"/>
            <a:ext cx="219075" cy="215900"/>
          </a:xfrm>
          <a:custGeom>
            <a:avLst/>
            <a:gdLst>
              <a:gd name="T0" fmla="*/ 0 w 609"/>
              <a:gd name="T1" fmla="*/ 66589519 h 601"/>
              <a:gd name="T2" fmla="*/ 32091428 w 609"/>
              <a:gd name="T3" fmla="*/ 71106174 h 601"/>
              <a:gd name="T4" fmla="*/ 32091428 w 609"/>
              <a:gd name="T5" fmla="*/ 41037879 h 601"/>
              <a:gd name="T6" fmla="*/ 0 w 609"/>
              <a:gd name="T7" fmla="*/ 41037879 h 601"/>
              <a:gd name="T8" fmla="*/ 0 w 609"/>
              <a:gd name="T9" fmla="*/ 66589519 h 601"/>
              <a:gd name="T10" fmla="*/ 0 w 609"/>
              <a:gd name="T11" fmla="*/ 36391899 h 601"/>
              <a:gd name="T12" fmla="*/ 32091428 w 609"/>
              <a:gd name="T13" fmla="*/ 36391899 h 601"/>
              <a:gd name="T14" fmla="*/ 32091428 w 609"/>
              <a:gd name="T15" fmla="*/ 6323248 h 601"/>
              <a:gd name="T16" fmla="*/ 0 w 609"/>
              <a:gd name="T17" fmla="*/ 10969227 h 601"/>
              <a:gd name="T18" fmla="*/ 0 w 609"/>
              <a:gd name="T19" fmla="*/ 36391899 h 601"/>
              <a:gd name="T20" fmla="*/ 35714618 w 609"/>
              <a:gd name="T21" fmla="*/ 72009648 h 601"/>
              <a:gd name="T22" fmla="*/ 78675255 w 609"/>
              <a:gd name="T23" fmla="*/ 77429778 h 601"/>
              <a:gd name="T24" fmla="*/ 78675255 w 609"/>
              <a:gd name="T25" fmla="*/ 41037879 h 601"/>
              <a:gd name="T26" fmla="*/ 35714618 w 609"/>
              <a:gd name="T27" fmla="*/ 41037879 h 601"/>
              <a:gd name="T28" fmla="*/ 35714618 w 609"/>
              <a:gd name="T29" fmla="*/ 72009648 h 601"/>
              <a:gd name="T30" fmla="*/ 35714618 w 609"/>
              <a:gd name="T31" fmla="*/ 6323248 h 601"/>
              <a:gd name="T32" fmla="*/ 35714618 w 609"/>
              <a:gd name="T33" fmla="*/ 36391899 h 601"/>
              <a:gd name="T34" fmla="*/ 78675255 w 609"/>
              <a:gd name="T35" fmla="*/ 36391899 h 601"/>
              <a:gd name="T36" fmla="*/ 78675255 w 609"/>
              <a:gd name="T37" fmla="*/ 0 h 601"/>
              <a:gd name="T38" fmla="*/ 35714618 w 609"/>
              <a:gd name="T39" fmla="*/ 6323248 h 60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609"/>
              <a:gd name="T61" fmla="*/ 0 h 601"/>
              <a:gd name="T62" fmla="*/ 609 w 609"/>
              <a:gd name="T63" fmla="*/ 601 h 601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609" h="601">
                <a:moveTo>
                  <a:pt x="0" y="516"/>
                </a:moveTo>
                <a:lnTo>
                  <a:pt x="248" y="551"/>
                </a:lnTo>
                <a:lnTo>
                  <a:pt x="248" y="318"/>
                </a:lnTo>
                <a:lnTo>
                  <a:pt x="0" y="318"/>
                </a:lnTo>
                <a:lnTo>
                  <a:pt x="0" y="516"/>
                </a:lnTo>
                <a:close/>
                <a:moveTo>
                  <a:pt x="0" y="282"/>
                </a:moveTo>
                <a:lnTo>
                  <a:pt x="248" y="282"/>
                </a:lnTo>
                <a:lnTo>
                  <a:pt x="248" y="49"/>
                </a:lnTo>
                <a:lnTo>
                  <a:pt x="0" y="85"/>
                </a:lnTo>
                <a:lnTo>
                  <a:pt x="0" y="282"/>
                </a:lnTo>
                <a:close/>
                <a:moveTo>
                  <a:pt x="276" y="558"/>
                </a:moveTo>
                <a:lnTo>
                  <a:pt x="608" y="600"/>
                </a:lnTo>
                <a:lnTo>
                  <a:pt x="608" y="318"/>
                </a:lnTo>
                <a:lnTo>
                  <a:pt x="276" y="318"/>
                </a:lnTo>
                <a:lnTo>
                  <a:pt x="276" y="558"/>
                </a:lnTo>
                <a:close/>
                <a:moveTo>
                  <a:pt x="276" y="49"/>
                </a:moveTo>
                <a:lnTo>
                  <a:pt x="276" y="282"/>
                </a:lnTo>
                <a:lnTo>
                  <a:pt x="608" y="282"/>
                </a:lnTo>
                <a:lnTo>
                  <a:pt x="608" y="0"/>
                </a:lnTo>
                <a:lnTo>
                  <a:pt x="276" y="49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Freeform 21">
            <a:extLst>
              <a:ext uri="{FF2B5EF4-FFF2-40B4-BE49-F238E27FC236}">
                <a16:creationId xmlns:a16="http://schemas.microsoft.com/office/drawing/2014/main" id="{4171623D-0607-42A0-8F8C-FEBA271B0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0" y="1437756"/>
            <a:ext cx="217488" cy="206375"/>
          </a:xfrm>
          <a:custGeom>
            <a:avLst/>
            <a:gdLst>
              <a:gd name="T0" fmla="*/ 71000433 w 602"/>
              <a:gd name="T1" fmla="*/ 37618592 h 573"/>
              <a:gd name="T2" fmla="*/ 71000433 w 602"/>
              <a:gd name="T3" fmla="*/ 37618592 h 573"/>
              <a:gd name="T4" fmla="*/ 71000433 w 602"/>
              <a:gd name="T5" fmla="*/ 37618592 h 573"/>
              <a:gd name="T6" fmla="*/ 71000433 w 602"/>
              <a:gd name="T7" fmla="*/ 37618592 h 573"/>
              <a:gd name="T8" fmla="*/ 57296165 w 602"/>
              <a:gd name="T9" fmla="*/ 41250863 h 573"/>
              <a:gd name="T10" fmla="*/ 41503714 w 602"/>
              <a:gd name="T11" fmla="*/ 35802637 h 573"/>
              <a:gd name="T12" fmla="*/ 41503714 w 602"/>
              <a:gd name="T13" fmla="*/ 35802637 h 573"/>
              <a:gd name="T14" fmla="*/ 48943112 w 602"/>
              <a:gd name="T15" fmla="*/ 8302181 h 573"/>
              <a:gd name="T16" fmla="*/ 64605132 w 602"/>
              <a:gd name="T17" fmla="*/ 13750409 h 573"/>
              <a:gd name="T18" fmla="*/ 78439820 w 602"/>
              <a:gd name="T19" fmla="*/ 10118136 h 573"/>
              <a:gd name="T20" fmla="*/ 71000433 w 602"/>
              <a:gd name="T21" fmla="*/ 37618592 h 573"/>
              <a:gd name="T22" fmla="*/ 23101051 w 602"/>
              <a:gd name="T23" fmla="*/ 26592481 h 573"/>
              <a:gd name="T24" fmla="*/ 23101051 w 602"/>
              <a:gd name="T25" fmla="*/ 26592481 h 573"/>
              <a:gd name="T26" fmla="*/ 23101051 w 602"/>
              <a:gd name="T27" fmla="*/ 26592481 h 573"/>
              <a:gd name="T28" fmla="*/ 9266722 w 602"/>
              <a:gd name="T29" fmla="*/ 30224752 h 573"/>
              <a:gd name="T30" fmla="*/ 15661664 w 602"/>
              <a:gd name="T31" fmla="*/ 2723933 h 573"/>
              <a:gd name="T32" fmla="*/ 29496358 w 602"/>
              <a:gd name="T33" fmla="*/ 0 h 573"/>
              <a:gd name="T34" fmla="*/ 29496358 w 602"/>
              <a:gd name="T35" fmla="*/ 0 h 573"/>
              <a:gd name="T36" fmla="*/ 36022079 w 602"/>
              <a:gd name="T37" fmla="*/ 0 h 573"/>
              <a:gd name="T38" fmla="*/ 44375132 w 602"/>
              <a:gd name="T39" fmla="*/ 4540249 h 573"/>
              <a:gd name="T40" fmla="*/ 44375132 w 602"/>
              <a:gd name="T41" fmla="*/ 4540249 h 573"/>
              <a:gd name="T42" fmla="*/ 36935745 w 602"/>
              <a:gd name="T43" fmla="*/ 32040707 h 573"/>
              <a:gd name="T44" fmla="*/ 23101051 w 602"/>
              <a:gd name="T45" fmla="*/ 26592481 h 573"/>
              <a:gd name="T46" fmla="*/ 20360415 w 602"/>
              <a:gd name="T47" fmla="*/ 32948684 h 573"/>
              <a:gd name="T48" fmla="*/ 20360415 w 602"/>
              <a:gd name="T49" fmla="*/ 32948684 h 573"/>
              <a:gd name="T50" fmla="*/ 22187747 w 602"/>
              <a:gd name="T51" fmla="*/ 32948684 h 573"/>
              <a:gd name="T52" fmla="*/ 32367776 w 602"/>
              <a:gd name="T53" fmla="*/ 35802637 h 573"/>
              <a:gd name="T54" fmla="*/ 36022079 w 602"/>
              <a:gd name="T55" fmla="*/ 38526570 h 573"/>
              <a:gd name="T56" fmla="*/ 28582692 w 602"/>
              <a:gd name="T57" fmla="*/ 66027028 h 573"/>
              <a:gd name="T58" fmla="*/ 13834694 w 602"/>
              <a:gd name="T59" fmla="*/ 60449143 h 573"/>
              <a:gd name="T60" fmla="*/ 0 w 602"/>
              <a:gd name="T61" fmla="*/ 63303096 h 573"/>
              <a:gd name="T62" fmla="*/ 7439390 w 602"/>
              <a:gd name="T63" fmla="*/ 36710615 h 573"/>
              <a:gd name="T64" fmla="*/ 10180027 w 602"/>
              <a:gd name="T65" fmla="*/ 35802637 h 573"/>
              <a:gd name="T66" fmla="*/ 20360415 w 602"/>
              <a:gd name="T67" fmla="*/ 32948684 h 573"/>
              <a:gd name="T68" fmla="*/ 55338413 w 602"/>
              <a:gd name="T69" fmla="*/ 46828748 h 573"/>
              <a:gd name="T70" fmla="*/ 55338413 w 602"/>
              <a:gd name="T71" fmla="*/ 46828748 h 573"/>
              <a:gd name="T72" fmla="*/ 69173101 w 602"/>
              <a:gd name="T73" fmla="*/ 43974795 h 573"/>
              <a:gd name="T74" fmla="*/ 62777800 w 602"/>
              <a:gd name="T75" fmla="*/ 70567276 h 573"/>
              <a:gd name="T76" fmla="*/ 48029807 w 602"/>
              <a:gd name="T77" fmla="*/ 74199547 h 573"/>
              <a:gd name="T78" fmla="*/ 33281442 w 602"/>
              <a:gd name="T79" fmla="*/ 68751321 h 573"/>
              <a:gd name="T80" fmla="*/ 39676743 w 602"/>
              <a:gd name="T81" fmla="*/ 41250863 h 573"/>
              <a:gd name="T82" fmla="*/ 55338413 w 602"/>
              <a:gd name="T83" fmla="*/ 46828748 h 57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602"/>
              <a:gd name="T127" fmla="*/ 0 h 573"/>
              <a:gd name="T128" fmla="*/ 602 w 602"/>
              <a:gd name="T129" fmla="*/ 573 h 573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602" h="573">
                <a:moveTo>
                  <a:pt x="544" y="290"/>
                </a:moveTo>
                <a:lnTo>
                  <a:pt x="544" y="290"/>
                </a:lnTo>
                <a:cubicBezTo>
                  <a:pt x="509" y="304"/>
                  <a:pt x="474" y="318"/>
                  <a:pt x="439" y="318"/>
                </a:cubicBezTo>
                <a:cubicBezTo>
                  <a:pt x="389" y="318"/>
                  <a:pt x="354" y="297"/>
                  <a:pt x="318" y="276"/>
                </a:cubicBezTo>
                <a:cubicBezTo>
                  <a:pt x="375" y="64"/>
                  <a:pt x="375" y="64"/>
                  <a:pt x="375" y="64"/>
                </a:cubicBezTo>
                <a:cubicBezTo>
                  <a:pt x="396" y="78"/>
                  <a:pt x="431" y="106"/>
                  <a:pt x="495" y="106"/>
                </a:cubicBezTo>
                <a:cubicBezTo>
                  <a:pt x="523" y="106"/>
                  <a:pt x="566" y="99"/>
                  <a:pt x="601" y="78"/>
                </a:cubicBezTo>
                <a:lnTo>
                  <a:pt x="544" y="290"/>
                </a:lnTo>
                <a:close/>
                <a:moveTo>
                  <a:pt x="177" y="205"/>
                </a:moveTo>
                <a:lnTo>
                  <a:pt x="177" y="205"/>
                </a:lnTo>
                <a:cubicBezTo>
                  <a:pt x="149" y="205"/>
                  <a:pt x="113" y="212"/>
                  <a:pt x="71" y="233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63" y="7"/>
                  <a:pt x="198" y="0"/>
                  <a:pt x="226" y="0"/>
                </a:cubicBezTo>
                <a:cubicBezTo>
                  <a:pt x="248" y="0"/>
                  <a:pt x="262" y="0"/>
                  <a:pt x="276" y="0"/>
                </a:cubicBezTo>
                <a:cubicBezTo>
                  <a:pt x="304" y="14"/>
                  <a:pt x="340" y="35"/>
                  <a:pt x="340" y="35"/>
                </a:cubicBezTo>
                <a:cubicBezTo>
                  <a:pt x="333" y="78"/>
                  <a:pt x="297" y="205"/>
                  <a:pt x="283" y="247"/>
                </a:cubicBezTo>
                <a:cubicBezTo>
                  <a:pt x="255" y="226"/>
                  <a:pt x="219" y="205"/>
                  <a:pt x="177" y="205"/>
                </a:cubicBezTo>
                <a:close/>
                <a:moveTo>
                  <a:pt x="156" y="254"/>
                </a:moveTo>
                <a:lnTo>
                  <a:pt x="156" y="254"/>
                </a:lnTo>
                <a:cubicBezTo>
                  <a:pt x="163" y="254"/>
                  <a:pt x="163" y="254"/>
                  <a:pt x="170" y="254"/>
                </a:cubicBezTo>
                <a:cubicBezTo>
                  <a:pt x="198" y="254"/>
                  <a:pt x="226" y="268"/>
                  <a:pt x="248" y="276"/>
                </a:cubicBezTo>
                <a:cubicBezTo>
                  <a:pt x="255" y="283"/>
                  <a:pt x="269" y="290"/>
                  <a:pt x="276" y="297"/>
                </a:cubicBezTo>
                <a:cubicBezTo>
                  <a:pt x="269" y="325"/>
                  <a:pt x="226" y="466"/>
                  <a:pt x="219" y="509"/>
                </a:cubicBezTo>
                <a:cubicBezTo>
                  <a:pt x="184" y="488"/>
                  <a:pt x="156" y="466"/>
                  <a:pt x="106" y="466"/>
                </a:cubicBezTo>
                <a:cubicBezTo>
                  <a:pt x="78" y="466"/>
                  <a:pt x="43" y="474"/>
                  <a:pt x="0" y="488"/>
                </a:cubicBezTo>
                <a:cubicBezTo>
                  <a:pt x="57" y="283"/>
                  <a:pt x="57" y="283"/>
                  <a:pt x="57" y="283"/>
                </a:cubicBezTo>
                <a:cubicBezTo>
                  <a:pt x="64" y="283"/>
                  <a:pt x="71" y="276"/>
                  <a:pt x="78" y="276"/>
                </a:cubicBezTo>
                <a:cubicBezTo>
                  <a:pt x="92" y="268"/>
                  <a:pt x="128" y="261"/>
                  <a:pt x="156" y="254"/>
                </a:cubicBezTo>
                <a:close/>
                <a:moveTo>
                  <a:pt x="424" y="361"/>
                </a:moveTo>
                <a:lnTo>
                  <a:pt x="424" y="361"/>
                </a:lnTo>
                <a:cubicBezTo>
                  <a:pt x="460" y="361"/>
                  <a:pt x="495" y="361"/>
                  <a:pt x="530" y="339"/>
                </a:cubicBezTo>
                <a:cubicBezTo>
                  <a:pt x="481" y="544"/>
                  <a:pt x="481" y="544"/>
                  <a:pt x="481" y="544"/>
                </a:cubicBezTo>
                <a:cubicBezTo>
                  <a:pt x="431" y="565"/>
                  <a:pt x="396" y="572"/>
                  <a:pt x="368" y="572"/>
                </a:cubicBezTo>
                <a:cubicBezTo>
                  <a:pt x="318" y="572"/>
                  <a:pt x="255" y="530"/>
                  <a:pt x="255" y="530"/>
                </a:cubicBezTo>
                <a:cubicBezTo>
                  <a:pt x="304" y="318"/>
                  <a:pt x="304" y="318"/>
                  <a:pt x="304" y="318"/>
                </a:cubicBezTo>
                <a:cubicBezTo>
                  <a:pt x="325" y="332"/>
                  <a:pt x="361" y="361"/>
                  <a:pt x="424" y="36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Freeform 22">
            <a:extLst>
              <a:ext uri="{FF2B5EF4-FFF2-40B4-BE49-F238E27FC236}">
                <a16:creationId xmlns:a16="http://schemas.microsoft.com/office/drawing/2014/main" id="{707B17B5-2E3F-4A56-84B3-232D054BD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1436168"/>
            <a:ext cx="217487" cy="206375"/>
          </a:xfrm>
          <a:custGeom>
            <a:avLst/>
            <a:gdLst>
              <a:gd name="T0" fmla="*/ 76611774 w 602"/>
              <a:gd name="T1" fmla="*/ 46699088 h 573"/>
              <a:gd name="T2" fmla="*/ 67345459 w 602"/>
              <a:gd name="T3" fmla="*/ 44882773 h 573"/>
              <a:gd name="T4" fmla="*/ 60950188 w 602"/>
              <a:gd name="T5" fmla="*/ 32040707 h 573"/>
              <a:gd name="T6" fmla="*/ 78439098 w 602"/>
              <a:gd name="T7" fmla="*/ 33856662 h 573"/>
              <a:gd name="T8" fmla="*/ 76611774 w 602"/>
              <a:gd name="T9" fmla="*/ 46699088 h 573"/>
              <a:gd name="T10" fmla="*/ 60950188 w 602"/>
              <a:gd name="T11" fmla="*/ 40342885 h 573"/>
              <a:gd name="T12" fmla="*/ 61863849 w 602"/>
              <a:gd name="T13" fmla="*/ 40342885 h 573"/>
              <a:gd name="T14" fmla="*/ 64604474 w 602"/>
              <a:gd name="T15" fmla="*/ 46699088 h 573"/>
              <a:gd name="T16" fmla="*/ 58209202 w 602"/>
              <a:gd name="T17" fmla="*/ 51369007 h 573"/>
              <a:gd name="T18" fmla="*/ 36935575 w 602"/>
              <a:gd name="T19" fmla="*/ 907978 h 573"/>
              <a:gd name="T20" fmla="*/ 59122864 w 602"/>
              <a:gd name="T21" fmla="*/ 36710615 h 573"/>
              <a:gd name="T22" fmla="*/ 60036526 w 602"/>
              <a:gd name="T23" fmla="*/ 38526570 h 573"/>
              <a:gd name="T24" fmla="*/ 60950188 w 602"/>
              <a:gd name="T25" fmla="*/ 39434547 h 573"/>
              <a:gd name="T26" fmla="*/ 60950188 w 602"/>
              <a:gd name="T27" fmla="*/ 40342885 h 573"/>
              <a:gd name="T28" fmla="*/ 38762537 w 602"/>
              <a:gd name="T29" fmla="*/ 24776526 h 573"/>
              <a:gd name="T30" fmla="*/ 25841936 w 602"/>
              <a:gd name="T31" fmla="*/ 46699088 h 573"/>
              <a:gd name="T32" fmla="*/ 13834630 w 602"/>
              <a:gd name="T33" fmla="*/ 63303096 h 573"/>
              <a:gd name="T34" fmla="*/ 9266679 w 602"/>
              <a:gd name="T35" fmla="*/ 57725210 h 573"/>
              <a:gd name="T36" fmla="*/ 24014613 w 602"/>
              <a:gd name="T37" fmla="*/ 32040707 h 573"/>
              <a:gd name="T38" fmla="*/ 33281289 w 602"/>
              <a:gd name="T39" fmla="*/ 19198635 h 573"/>
              <a:gd name="T40" fmla="*/ 38762537 w 602"/>
              <a:gd name="T41" fmla="*/ 24776526 h 573"/>
              <a:gd name="T42" fmla="*/ 913662 w 602"/>
              <a:gd name="T43" fmla="*/ 46699088 h 573"/>
              <a:gd name="T44" fmla="*/ 0 w 602"/>
              <a:gd name="T45" fmla="*/ 33856662 h 573"/>
              <a:gd name="T46" fmla="*/ 19446659 w 602"/>
              <a:gd name="T47" fmla="*/ 32040707 h 573"/>
              <a:gd name="T48" fmla="*/ 913662 w 602"/>
              <a:gd name="T49" fmla="*/ 46699088 h 573"/>
              <a:gd name="T50" fmla="*/ 8353018 w 602"/>
              <a:gd name="T51" fmla="*/ 62395118 h 573"/>
              <a:gd name="T52" fmla="*/ 12920968 w 602"/>
              <a:gd name="T53" fmla="*/ 66935366 h 573"/>
              <a:gd name="T54" fmla="*/ 5612031 w 602"/>
              <a:gd name="T55" fmla="*/ 70567276 h 573"/>
              <a:gd name="T56" fmla="*/ 8353018 w 602"/>
              <a:gd name="T57" fmla="*/ 62395118 h 573"/>
              <a:gd name="T58" fmla="*/ 45288229 w 602"/>
              <a:gd name="T59" fmla="*/ 32040707 h 573"/>
              <a:gd name="T60" fmla="*/ 29496222 w 602"/>
              <a:gd name="T61" fmla="*/ 46699088 h 573"/>
              <a:gd name="T62" fmla="*/ 45288229 w 602"/>
              <a:gd name="T63" fmla="*/ 32040707 h 573"/>
              <a:gd name="T64" fmla="*/ 61863849 w 602"/>
              <a:gd name="T65" fmla="*/ 54092940 h 573"/>
              <a:gd name="T66" fmla="*/ 67345459 w 602"/>
              <a:gd name="T67" fmla="*/ 53184962 h 573"/>
              <a:gd name="T68" fmla="*/ 69172421 w 602"/>
              <a:gd name="T69" fmla="*/ 60449143 h 573"/>
              <a:gd name="T70" fmla="*/ 64604474 w 602"/>
              <a:gd name="T71" fmla="*/ 61357121 h 573"/>
              <a:gd name="T72" fmla="*/ 61863849 w 602"/>
              <a:gd name="T73" fmla="*/ 54092940 h 573"/>
              <a:gd name="T74" fmla="*/ 75698112 w 602"/>
              <a:gd name="T75" fmla="*/ 74199547 h 573"/>
              <a:gd name="T76" fmla="*/ 69172421 w 602"/>
              <a:gd name="T77" fmla="*/ 64211073 h 57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602"/>
              <a:gd name="T118" fmla="*/ 0 h 573"/>
              <a:gd name="T119" fmla="*/ 602 w 602"/>
              <a:gd name="T120" fmla="*/ 573 h 573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602" h="573">
                <a:moveTo>
                  <a:pt x="587" y="360"/>
                </a:moveTo>
                <a:lnTo>
                  <a:pt x="587" y="360"/>
                </a:lnTo>
                <a:cubicBezTo>
                  <a:pt x="523" y="360"/>
                  <a:pt x="523" y="360"/>
                  <a:pt x="523" y="360"/>
                </a:cubicBezTo>
                <a:cubicBezTo>
                  <a:pt x="516" y="353"/>
                  <a:pt x="516" y="353"/>
                  <a:pt x="516" y="346"/>
                </a:cubicBezTo>
                <a:cubicBezTo>
                  <a:pt x="516" y="346"/>
                  <a:pt x="509" y="332"/>
                  <a:pt x="502" y="318"/>
                </a:cubicBezTo>
                <a:cubicBezTo>
                  <a:pt x="495" y="304"/>
                  <a:pt x="481" y="275"/>
                  <a:pt x="467" y="247"/>
                </a:cubicBezTo>
                <a:cubicBezTo>
                  <a:pt x="587" y="247"/>
                  <a:pt x="587" y="247"/>
                  <a:pt x="587" y="247"/>
                </a:cubicBezTo>
                <a:cubicBezTo>
                  <a:pt x="594" y="247"/>
                  <a:pt x="601" y="254"/>
                  <a:pt x="601" y="261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353"/>
                  <a:pt x="594" y="360"/>
                  <a:pt x="587" y="360"/>
                </a:cubicBezTo>
                <a:close/>
                <a:moveTo>
                  <a:pt x="467" y="311"/>
                </a:moveTo>
                <a:lnTo>
                  <a:pt x="467" y="311"/>
                </a:lnTo>
                <a:cubicBezTo>
                  <a:pt x="474" y="311"/>
                  <a:pt x="474" y="311"/>
                  <a:pt x="474" y="311"/>
                </a:cubicBezTo>
                <a:cubicBezTo>
                  <a:pt x="481" y="332"/>
                  <a:pt x="488" y="353"/>
                  <a:pt x="495" y="360"/>
                </a:cubicBezTo>
                <a:cubicBezTo>
                  <a:pt x="502" y="375"/>
                  <a:pt x="488" y="389"/>
                  <a:pt x="474" y="396"/>
                </a:cubicBezTo>
                <a:cubicBezTo>
                  <a:pt x="467" y="396"/>
                  <a:pt x="460" y="403"/>
                  <a:pt x="446" y="396"/>
                </a:cubicBezTo>
                <a:cubicBezTo>
                  <a:pt x="431" y="389"/>
                  <a:pt x="361" y="219"/>
                  <a:pt x="340" y="177"/>
                </a:cubicBezTo>
                <a:cubicBezTo>
                  <a:pt x="325" y="127"/>
                  <a:pt x="269" y="14"/>
                  <a:pt x="283" y="7"/>
                </a:cubicBezTo>
                <a:cubicBezTo>
                  <a:pt x="297" y="0"/>
                  <a:pt x="347" y="92"/>
                  <a:pt x="375" y="148"/>
                </a:cubicBezTo>
                <a:cubicBezTo>
                  <a:pt x="396" y="177"/>
                  <a:pt x="431" y="233"/>
                  <a:pt x="453" y="283"/>
                </a:cubicBezTo>
                <a:lnTo>
                  <a:pt x="460" y="290"/>
                </a:lnTo>
                <a:cubicBezTo>
                  <a:pt x="460" y="290"/>
                  <a:pt x="460" y="290"/>
                  <a:pt x="460" y="297"/>
                </a:cubicBezTo>
                <a:cubicBezTo>
                  <a:pt x="460" y="297"/>
                  <a:pt x="460" y="297"/>
                  <a:pt x="467" y="304"/>
                </a:cubicBezTo>
                <a:cubicBezTo>
                  <a:pt x="467" y="304"/>
                  <a:pt x="467" y="304"/>
                  <a:pt x="467" y="311"/>
                </a:cubicBezTo>
                <a:close/>
                <a:moveTo>
                  <a:pt x="297" y="191"/>
                </a:moveTo>
                <a:lnTo>
                  <a:pt x="297" y="191"/>
                </a:lnTo>
                <a:cubicBezTo>
                  <a:pt x="248" y="275"/>
                  <a:pt x="248" y="275"/>
                  <a:pt x="248" y="275"/>
                </a:cubicBezTo>
                <a:cubicBezTo>
                  <a:pt x="198" y="360"/>
                  <a:pt x="198" y="360"/>
                  <a:pt x="198" y="360"/>
                </a:cubicBezTo>
                <a:cubicBezTo>
                  <a:pt x="127" y="481"/>
                  <a:pt x="127" y="481"/>
                  <a:pt x="127" y="481"/>
                </a:cubicBezTo>
                <a:cubicBezTo>
                  <a:pt x="127" y="488"/>
                  <a:pt x="113" y="488"/>
                  <a:pt x="106" y="488"/>
                </a:cubicBezTo>
                <a:cubicBezTo>
                  <a:pt x="71" y="466"/>
                  <a:pt x="71" y="466"/>
                  <a:pt x="71" y="466"/>
                </a:cubicBezTo>
                <a:cubicBezTo>
                  <a:pt x="64" y="459"/>
                  <a:pt x="64" y="452"/>
                  <a:pt x="71" y="445"/>
                </a:cubicBezTo>
                <a:cubicBezTo>
                  <a:pt x="120" y="360"/>
                  <a:pt x="120" y="360"/>
                  <a:pt x="120" y="360"/>
                </a:cubicBezTo>
                <a:cubicBezTo>
                  <a:pt x="184" y="247"/>
                  <a:pt x="184" y="247"/>
                  <a:pt x="184" y="247"/>
                </a:cubicBezTo>
                <a:cubicBezTo>
                  <a:pt x="233" y="155"/>
                  <a:pt x="233" y="155"/>
                  <a:pt x="233" y="155"/>
                </a:cubicBezTo>
                <a:cubicBezTo>
                  <a:pt x="240" y="148"/>
                  <a:pt x="248" y="141"/>
                  <a:pt x="255" y="148"/>
                </a:cubicBezTo>
                <a:cubicBezTo>
                  <a:pt x="290" y="170"/>
                  <a:pt x="290" y="170"/>
                  <a:pt x="290" y="170"/>
                </a:cubicBezTo>
                <a:cubicBezTo>
                  <a:pt x="297" y="170"/>
                  <a:pt x="304" y="184"/>
                  <a:pt x="297" y="191"/>
                </a:cubicBezTo>
                <a:close/>
                <a:moveTo>
                  <a:pt x="7" y="360"/>
                </a:moveTo>
                <a:lnTo>
                  <a:pt x="7" y="360"/>
                </a:lnTo>
                <a:cubicBezTo>
                  <a:pt x="0" y="360"/>
                  <a:pt x="0" y="353"/>
                  <a:pt x="0" y="346"/>
                </a:cubicBezTo>
                <a:cubicBezTo>
                  <a:pt x="0" y="261"/>
                  <a:pt x="0" y="261"/>
                  <a:pt x="0" y="261"/>
                </a:cubicBezTo>
                <a:cubicBezTo>
                  <a:pt x="0" y="254"/>
                  <a:pt x="0" y="247"/>
                  <a:pt x="7" y="247"/>
                </a:cubicBezTo>
                <a:cubicBezTo>
                  <a:pt x="149" y="247"/>
                  <a:pt x="149" y="247"/>
                  <a:pt x="149" y="247"/>
                </a:cubicBezTo>
                <a:cubicBezTo>
                  <a:pt x="92" y="360"/>
                  <a:pt x="92" y="360"/>
                  <a:pt x="92" y="360"/>
                </a:cubicBezTo>
                <a:lnTo>
                  <a:pt x="7" y="360"/>
                </a:lnTo>
                <a:close/>
                <a:moveTo>
                  <a:pt x="64" y="481"/>
                </a:moveTo>
                <a:lnTo>
                  <a:pt x="64" y="481"/>
                </a:lnTo>
                <a:cubicBezTo>
                  <a:pt x="99" y="502"/>
                  <a:pt x="99" y="502"/>
                  <a:pt x="99" y="502"/>
                </a:cubicBezTo>
                <a:cubicBezTo>
                  <a:pt x="106" y="509"/>
                  <a:pt x="106" y="516"/>
                  <a:pt x="99" y="516"/>
                </a:cubicBezTo>
                <a:cubicBezTo>
                  <a:pt x="50" y="551"/>
                  <a:pt x="50" y="551"/>
                  <a:pt x="50" y="551"/>
                </a:cubicBezTo>
                <a:cubicBezTo>
                  <a:pt x="43" y="551"/>
                  <a:pt x="43" y="551"/>
                  <a:pt x="43" y="544"/>
                </a:cubicBezTo>
                <a:cubicBezTo>
                  <a:pt x="50" y="488"/>
                  <a:pt x="50" y="488"/>
                  <a:pt x="50" y="488"/>
                </a:cubicBezTo>
                <a:cubicBezTo>
                  <a:pt x="50" y="481"/>
                  <a:pt x="57" y="481"/>
                  <a:pt x="64" y="481"/>
                </a:cubicBezTo>
                <a:close/>
                <a:moveTo>
                  <a:pt x="347" y="247"/>
                </a:moveTo>
                <a:lnTo>
                  <a:pt x="347" y="247"/>
                </a:lnTo>
                <a:cubicBezTo>
                  <a:pt x="368" y="297"/>
                  <a:pt x="382" y="332"/>
                  <a:pt x="396" y="360"/>
                </a:cubicBezTo>
                <a:cubicBezTo>
                  <a:pt x="226" y="360"/>
                  <a:pt x="226" y="360"/>
                  <a:pt x="226" y="360"/>
                </a:cubicBezTo>
                <a:cubicBezTo>
                  <a:pt x="290" y="247"/>
                  <a:pt x="290" y="247"/>
                  <a:pt x="290" y="247"/>
                </a:cubicBezTo>
                <a:lnTo>
                  <a:pt x="347" y="247"/>
                </a:lnTo>
                <a:close/>
                <a:moveTo>
                  <a:pt x="474" y="417"/>
                </a:moveTo>
                <a:lnTo>
                  <a:pt x="474" y="417"/>
                </a:lnTo>
                <a:cubicBezTo>
                  <a:pt x="495" y="403"/>
                  <a:pt x="495" y="403"/>
                  <a:pt x="495" y="403"/>
                </a:cubicBezTo>
                <a:cubicBezTo>
                  <a:pt x="502" y="403"/>
                  <a:pt x="516" y="403"/>
                  <a:pt x="516" y="410"/>
                </a:cubicBezTo>
                <a:cubicBezTo>
                  <a:pt x="537" y="445"/>
                  <a:pt x="537" y="445"/>
                  <a:pt x="537" y="445"/>
                </a:cubicBezTo>
                <a:cubicBezTo>
                  <a:pt x="537" y="452"/>
                  <a:pt x="537" y="459"/>
                  <a:pt x="530" y="466"/>
                </a:cubicBezTo>
                <a:cubicBezTo>
                  <a:pt x="516" y="473"/>
                  <a:pt x="516" y="473"/>
                  <a:pt x="516" y="473"/>
                </a:cubicBezTo>
                <a:cubicBezTo>
                  <a:pt x="509" y="481"/>
                  <a:pt x="495" y="481"/>
                  <a:pt x="495" y="473"/>
                </a:cubicBezTo>
                <a:cubicBezTo>
                  <a:pt x="474" y="438"/>
                  <a:pt x="474" y="438"/>
                  <a:pt x="474" y="438"/>
                </a:cubicBezTo>
                <a:cubicBezTo>
                  <a:pt x="467" y="431"/>
                  <a:pt x="467" y="417"/>
                  <a:pt x="474" y="417"/>
                </a:cubicBezTo>
                <a:close/>
                <a:moveTo>
                  <a:pt x="580" y="572"/>
                </a:moveTo>
                <a:lnTo>
                  <a:pt x="580" y="572"/>
                </a:lnTo>
                <a:cubicBezTo>
                  <a:pt x="580" y="558"/>
                  <a:pt x="544" y="551"/>
                  <a:pt x="530" y="530"/>
                </a:cubicBezTo>
                <a:cubicBezTo>
                  <a:pt x="509" y="509"/>
                  <a:pt x="523" y="502"/>
                  <a:pt x="530" y="495"/>
                </a:cubicBezTo>
                <a:cubicBezTo>
                  <a:pt x="594" y="459"/>
                  <a:pt x="580" y="572"/>
                  <a:pt x="580" y="57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Freeform 23">
            <a:extLst>
              <a:ext uri="{FF2B5EF4-FFF2-40B4-BE49-F238E27FC236}">
                <a16:creationId xmlns:a16="http://schemas.microsoft.com/office/drawing/2014/main" id="{6C43BD9D-10F2-46E2-9DC6-C096F16CF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2675" y="1431406"/>
            <a:ext cx="201613" cy="219075"/>
          </a:xfrm>
          <a:custGeom>
            <a:avLst/>
            <a:gdLst>
              <a:gd name="T0" fmla="*/ 61656064 w 559"/>
              <a:gd name="T1" fmla="*/ 41150841 h 609"/>
              <a:gd name="T2" fmla="*/ 61656064 w 559"/>
              <a:gd name="T3" fmla="*/ 41150841 h 609"/>
              <a:gd name="T4" fmla="*/ 72582474 w 559"/>
              <a:gd name="T5" fmla="*/ 57585068 h 609"/>
              <a:gd name="T6" fmla="*/ 67119450 w 559"/>
              <a:gd name="T7" fmla="*/ 68584499 h 609"/>
              <a:gd name="T8" fmla="*/ 54241831 w 559"/>
              <a:gd name="T9" fmla="*/ 77642833 h 609"/>
              <a:gd name="T10" fmla="*/ 40453876 w 559"/>
              <a:gd name="T11" fmla="*/ 74925441 h 609"/>
              <a:gd name="T12" fmla="*/ 26665573 w 559"/>
              <a:gd name="T13" fmla="*/ 77642833 h 609"/>
              <a:gd name="T14" fmla="*/ 12877625 w 559"/>
              <a:gd name="T15" fmla="*/ 68584499 h 609"/>
              <a:gd name="T16" fmla="*/ 8324921 w 559"/>
              <a:gd name="T17" fmla="*/ 29245613 h 609"/>
              <a:gd name="T18" fmla="*/ 24844565 w 559"/>
              <a:gd name="T19" fmla="*/ 19151973 h 609"/>
              <a:gd name="T20" fmla="*/ 39543192 w 559"/>
              <a:gd name="T21" fmla="*/ 22775163 h 609"/>
              <a:gd name="T22" fmla="*/ 55152515 w 559"/>
              <a:gd name="T23" fmla="*/ 19151973 h 609"/>
              <a:gd name="T24" fmla="*/ 70761466 w 559"/>
              <a:gd name="T25" fmla="*/ 26527861 h 609"/>
              <a:gd name="T26" fmla="*/ 61656064 w 559"/>
              <a:gd name="T27" fmla="*/ 41150841 h 609"/>
              <a:gd name="T28" fmla="*/ 38632508 w 559"/>
              <a:gd name="T29" fmla="*/ 18246176 h 609"/>
              <a:gd name="T30" fmla="*/ 38632508 w 559"/>
              <a:gd name="T31" fmla="*/ 18246176 h 609"/>
              <a:gd name="T32" fmla="*/ 43185208 w 559"/>
              <a:gd name="T33" fmla="*/ 5435146 h 609"/>
              <a:gd name="T34" fmla="*/ 55152515 w 559"/>
              <a:gd name="T35" fmla="*/ 0 h 609"/>
              <a:gd name="T36" fmla="*/ 50599814 w 559"/>
              <a:gd name="T37" fmla="*/ 12811032 h 609"/>
              <a:gd name="T38" fmla="*/ 38632508 w 559"/>
              <a:gd name="T39" fmla="*/ 18246176 h 6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59"/>
              <a:gd name="T61" fmla="*/ 0 h 609"/>
              <a:gd name="T62" fmla="*/ 559 w 559"/>
              <a:gd name="T63" fmla="*/ 609 h 60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59" h="609">
                <a:moveTo>
                  <a:pt x="474" y="318"/>
                </a:moveTo>
                <a:lnTo>
                  <a:pt x="474" y="318"/>
                </a:lnTo>
                <a:cubicBezTo>
                  <a:pt x="474" y="410"/>
                  <a:pt x="558" y="445"/>
                  <a:pt x="558" y="445"/>
                </a:cubicBezTo>
                <a:cubicBezTo>
                  <a:pt x="558" y="445"/>
                  <a:pt x="544" y="487"/>
                  <a:pt x="516" y="530"/>
                </a:cubicBezTo>
                <a:cubicBezTo>
                  <a:pt x="488" y="565"/>
                  <a:pt x="460" y="600"/>
                  <a:pt x="417" y="600"/>
                </a:cubicBezTo>
                <a:cubicBezTo>
                  <a:pt x="375" y="600"/>
                  <a:pt x="361" y="579"/>
                  <a:pt x="311" y="579"/>
                </a:cubicBezTo>
                <a:cubicBezTo>
                  <a:pt x="262" y="579"/>
                  <a:pt x="247" y="600"/>
                  <a:pt x="205" y="600"/>
                </a:cubicBezTo>
                <a:cubicBezTo>
                  <a:pt x="163" y="608"/>
                  <a:pt x="127" y="565"/>
                  <a:pt x="99" y="530"/>
                </a:cubicBezTo>
                <a:cubicBezTo>
                  <a:pt x="43" y="452"/>
                  <a:pt x="0" y="318"/>
                  <a:pt x="64" y="226"/>
                </a:cubicBezTo>
                <a:cubicBezTo>
                  <a:pt x="92" y="176"/>
                  <a:pt x="142" y="148"/>
                  <a:pt x="191" y="148"/>
                </a:cubicBezTo>
                <a:cubicBezTo>
                  <a:pt x="233" y="148"/>
                  <a:pt x="276" y="176"/>
                  <a:pt x="304" y="176"/>
                </a:cubicBezTo>
                <a:cubicBezTo>
                  <a:pt x="325" y="176"/>
                  <a:pt x="375" y="141"/>
                  <a:pt x="424" y="148"/>
                </a:cubicBezTo>
                <a:cubicBezTo>
                  <a:pt x="445" y="148"/>
                  <a:pt x="509" y="155"/>
                  <a:pt x="544" y="205"/>
                </a:cubicBezTo>
                <a:cubicBezTo>
                  <a:pt x="544" y="205"/>
                  <a:pt x="474" y="247"/>
                  <a:pt x="474" y="318"/>
                </a:cubicBezTo>
                <a:close/>
                <a:moveTo>
                  <a:pt x="297" y="141"/>
                </a:moveTo>
                <a:lnTo>
                  <a:pt x="297" y="141"/>
                </a:lnTo>
                <a:cubicBezTo>
                  <a:pt x="290" y="106"/>
                  <a:pt x="311" y="71"/>
                  <a:pt x="332" y="42"/>
                </a:cubicBezTo>
                <a:cubicBezTo>
                  <a:pt x="354" y="21"/>
                  <a:pt x="396" y="0"/>
                  <a:pt x="424" y="0"/>
                </a:cubicBezTo>
                <a:cubicBezTo>
                  <a:pt x="431" y="35"/>
                  <a:pt x="417" y="71"/>
                  <a:pt x="389" y="99"/>
                </a:cubicBezTo>
                <a:cubicBezTo>
                  <a:pt x="368" y="120"/>
                  <a:pt x="332" y="141"/>
                  <a:pt x="297" y="141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3" name="Freeform 24">
            <a:extLst>
              <a:ext uri="{FF2B5EF4-FFF2-40B4-BE49-F238E27FC236}">
                <a16:creationId xmlns:a16="http://schemas.microsoft.com/office/drawing/2014/main" id="{8744C781-8598-447D-BCC9-3D325DDB8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3900" y="1431406"/>
            <a:ext cx="180975" cy="215900"/>
          </a:xfrm>
          <a:custGeom>
            <a:avLst/>
            <a:gdLst>
              <a:gd name="T0" fmla="*/ 60561741 w 502"/>
              <a:gd name="T1" fmla="*/ 52910230 h 601"/>
              <a:gd name="T2" fmla="*/ 56013213 w 502"/>
              <a:gd name="T3" fmla="*/ 29165180 h 601"/>
              <a:gd name="T4" fmla="*/ 65110630 w 502"/>
              <a:gd name="T5" fmla="*/ 29165180 h 601"/>
              <a:gd name="T6" fmla="*/ 60561741 w 502"/>
              <a:gd name="T7" fmla="*/ 52910230 h 601"/>
              <a:gd name="T8" fmla="*/ 48605498 w 502"/>
              <a:gd name="T9" fmla="*/ 62847014 h 601"/>
              <a:gd name="T10" fmla="*/ 45876081 w 502"/>
              <a:gd name="T11" fmla="*/ 63879454 h 601"/>
              <a:gd name="T12" fmla="*/ 45876081 w 502"/>
              <a:gd name="T13" fmla="*/ 65686044 h 601"/>
              <a:gd name="T14" fmla="*/ 41327553 w 502"/>
              <a:gd name="T15" fmla="*/ 77429778 h 601"/>
              <a:gd name="T16" fmla="*/ 36648882 w 502"/>
              <a:gd name="T17" fmla="*/ 65686044 h 601"/>
              <a:gd name="T18" fmla="*/ 36648882 w 502"/>
              <a:gd name="T19" fmla="*/ 63879454 h 601"/>
              <a:gd name="T20" fmla="*/ 28461387 w 502"/>
              <a:gd name="T21" fmla="*/ 62847014 h 601"/>
              <a:gd name="T22" fmla="*/ 28461387 w 502"/>
              <a:gd name="T23" fmla="*/ 63879454 h 601"/>
              <a:gd name="T24" fmla="*/ 28461387 w 502"/>
              <a:gd name="T25" fmla="*/ 72913123 h 601"/>
              <a:gd name="T26" fmla="*/ 20144104 w 502"/>
              <a:gd name="T27" fmla="*/ 72913123 h 601"/>
              <a:gd name="T28" fmla="*/ 20144104 w 502"/>
              <a:gd name="T29" fmla="*/ 63879454 h 601"/>
              <a:gd name="T30" fmla="*/ 20144104 w 502"/>
              <a:gd name="T31" fmla="*/ 62847014 h 601"/>
              <a:gd name="T32" fmla="*/ 11956249 w 502"/>
              <a:gd name="T33" fmla="*/ 57426884 h 601"/>
              <a:gd name="T34" fmla="*/ 11956249 w 502"/>
              <a:gd name="T35" fmla="*/ 28261705 h 601"/>
              <a:gd name="T36" fmla="*/ 12866171 w 502"/>
              <a:gd name="T37" fmla="*/ 24648525 h 601"/>
              <a:gd name="T38" fmla="*/ 53284169 w 502"/>
              <a:gd name="T39" fmla="*/ 24648525 h 601"/>
              <a:gd name="T40" fmla="*/ 53284169 w 502"/>
              <a:gd name="T41" fmla="*/ 30971770 h 601"/>
              <a:gd name="T42" fmla="*/ 48605498 w 502"/>
              <a:gd name="T43" fmla="*/ 62847014 h 601"/>
              <a:gd name="T44" fmla="*/ 22873149 w 502"/>
              <a:gd name="T45" fmla="*/ 6323248 h 601"/>
              <a:gd name="T46" fmla="*/ 21053666 w 502"/>
              <a:gd name="T47" fmla="*/ 3613541 h 601"/>
              <a:gd name="T48" fmla="*/ 19234183 w 502"/>
              <a:gd name="T49" fmla="*/ 0 h 601"/>
              <a:gd name="T50" fmla="*/ 21963227 w 502"/>
              <a:gd name="T51" fmla="*/ 3613541 h 601"/>
              <a:gd name="T52" fmla="*/ 23782716 w 502"/>
              <a:gd name="T53" fmla="*/ 5420131 h 601"/>
              <a:gd name="T54" fmla="*/ 41327553 w 502"/>
              <a:gd name="T55" fmla="*/ 5420131 h 601"/>
              <a:gd name="T56" fmla="*/ 43147036 w 502"/>
              <a:gd name="T57" fmla="*/ 3613541 h 601"/>
              <a:gd name="T58" fmla="*/ 45876081 w 502"/>
              <a:gd name="T59" fmla="*/ 0 h 601"/>
              <a:gd name="T60" fmla="*/ 44966520 w 502"/>
              <a:gd name="T61" fmla="*/ 3613541 h 601"/>
              <a:gd name="T62" fmla="*/ 43147036 w 502"/>
              <a:gd name="T63" fmla="*/ 6323248 h 601"/>
              <a:gd name="T64" fmla="*/ 11956249 w 502"/>
              <a:gd name="T65" fmla="*/ 21809489 h 601"/>
              <a:gd name="T66" fmla="*/ 41327553 w 502"/>
              <a:gd name="T67" fmla="*/ 15485885 h 601"/>
              <a:gd name="T68" fmla="*/ 44056598 w 502"/>
              <a:gd name="T69" fmla="*/ 13679295 h 601"/>
              <a:gd name="T70" fmla="*/ 39508070 w 502"/>
              <a:gd name="T71" fmla="*/ 13679295 h 601"/>
              <a:gd name="T72" fmla="*/ 23782716 w 502"/>
              <a:gd name="T73" fmla="*/ 15485885 h 601"/>
              <a:gd name="T74" fmla="*/ 25602199 w 502"/>
              <a:gd name="T75" fmla="*/ 13679295 h 601"/>
              <a:gd name="T76" fmla="*/ 21963227 w 502"/>
              <a:gd name="T77" fmla="*/ 13679295 h 601"/>
              <a:gd name="T78" fmla="*/ 4548529 w 502"/>
              <a:gd name="T79" fmla="*/ 52910230 h 601"/>
              <a:gd name="T80" fmla="*/ 0 w 502"/>
              <a:gd name="T81" fmla="*/ 48264610 h 601"/>
              <a:gd name="T82" fmla="*/ 4548529 w 502"/>
              <a:gd name="T83" fmla="*/ 24648525 h 601"/>
              <a:gd name="T84" fmla="*/ 9097419 w 502"/>
              <a:gd name="T85" fmla="*/ 48264610 h 60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502"/>
              <a:gd name="T130" fmla="*/ 0 h 601"/>
              <a:gd name="T131" fmla="*/ 502 w 502"/>
              <a:gd name="T132" fmla="*/ 601 h 60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502" h="601">
                <a:moveTo>
                  <a:pt x="466" y="410"/>
                </a:moveTo>
                <a:lnTo>
                  <a:pt x="466" y="410"/>
                </a:lnTo>
                <a:cubicBezTo>
                  <a:pt x="452" y="410"/>
                  <a:pt x="431" y="396"/>
                  <a:pt x="431" y="374"/>
                </a:cubicBezTo>
                <a:cubicBezTo>
                  <a:pt x="431" y="226"/>
                  <a:pt x="431" y="226"/>
                  <a:pt x="431" y="226"/>
                </a:cubicBezTo>
                <a:cubicBezTo>
                  <a:pt x="431" y="205"/>
                  <a:pt x="452" y="191"/>
                  <a:pt x="466" y="191"/>
                </a:cubicBezTo>
                <a:cubicBezTo>
                  <a:pt x="487" y="191"/>
                  <a:pt x="501" y="205"/>
                  <a:pt x="501" y="226"/>
                </a:cubicBezTo>
                <a:cubicBezTo>
                  <a:pt x="501" y="374"/>
                  <a:pt x="501" y="374"/>
                  <a:pt x="501" y="374"/>
                </a:cubicBezTo>
                <a:cubicBezTo>
                  <a:pt x="501" y="396"/>
                  <a:pt x="487" y="410"/>
                  <a:pt x="466" y="410"/>
                </a:cubicBezTo>
                <a:close/>
                <a:moveTo>
                  <a:pt x="374" y="487"/>
                </a:moveTo>
                <a:lnTo>
                  <a:pt x="374" y="487"/>
                </a:lnTo>
                <a:cubicBezTo>
                  <a:pt x="346" y="487"/>
                  <a:pt x="346" y="487"/>
                  <a:pt x="346" y="487"/>
                </a:cubicBezTo>
                <a:cubicBezTo>
                  <a:pt x="353" y="487"/>
                  <a:pt x="353" y="487"/>
                  <a:pt x="353" y="495"/>
                </a:cubicBezTo>
                <a:cubicBezTo>
                  <a:pt x="353" y="509"/>
                  <a:pt x="353" y="509"/>
                  <a:pt x="353" y="509"/>
                </a:cubicBezTo>
                <a:cubicBezTo>
                  <a:pt x="353" y="565"/>
                  <a:pt x="353" y="565"/>
                  <a:pt x="353" y="565"/>
                </a:cubicBezTo>
                <a:cubicBezTo>
                  <a:pt x="353" y="586"/>
                  <a:pt x="332" y="600"/>
                  <a:pt x="318" y="600"/>
                </a:cubicBezTo>
                <a:cubicBezTo>
                  <a:pt x="297" y="600"/>
                  <a:pt x="282" y="586"/>
                  <a:pt x="282" y="565"/>
                </a:cubicBezTo>
                <a:cubicBezTo>
                  <a:pt x="282" y="509"/>
                  <a:pt x="282" y="509"/>
                  <a:pt x="282" y="509"/>
                </a:cubicBezTo>
                <a:cubicBezTo>
                  <a:pt x="282" y="495"/>
                  <a:pt x="282" y="495"/>
                  <a:pt x="282" y="495"/>
                </a:cubicBezTo>
                <a:cubicBezTo>
                  <a:pt x="282" y="487"/>
                  <a:pt x="282" y="487"/>
                  <a:pt x="282" y="487"/>
                </a:cubicBezTo>
                <a:cubicBezTo>
                  <a:pt x="219" y="487"/>
                  <a:pt x="219" y="487"/>
                  <a:pt x="219" y="487"/>
                </a:cubicBezTo>
                <a:cubicBezTo>
                  <a:pt x="219" y="487"/>
                  <a:pt x="219" y="487"/>
                  <a:pt x="219" y="495"/>
                </a:cubicBezTo>
                <a:cubicBezTo>
                  <a:pt x="219" y="509"/>
                  <a:pt x="219" y="509"/>
                  <a:pt x="219" y="509"/>
                </a:cubicBezTo>
                <a:cubicBezTo>
                  <a:pt x="219" y="565"/>
                  <a:pt x="219" y="565"/>
                  <a:pt x="219" y="565"/>
                </a:cubicBezTo>
                <a:cubicBezTo>
                  <a:pt x="219" y="586"/>
                  <a:pt x="205" y="600"/>
                  <a:pt x="190" y="600"/>
                </a:cubicBezTo>
                <a:cubicBezTo>
                  <a:pt x="169" y="600"/>
                  <a:pt x="155" y="586"/>
                  <a:pt x="155" y="565"/>
                </a:cubicBezTo>
                <a:cubicBezTo>
                  <a:pt x="155" y="509"/>
                  <a:pt x="155" y="509"/>
                  <a:pt x="155" y="509"/>
                </a:cubicBezTo>
                <a:cubicBezTo>
                  <a:pt x="155" y="495"/>
                  <a:pt x="155" y="495"/>
                  <a:pt x="155" y="495"/>
                </a:cubicBezTo>
                <a:cubicBezTo>
                  <a:pt x="155" y="487"/>
                  <a:pt x="155" y="487"/>
                  <a:pt x="155" y="487"/>
                </a:cubicBezTo>
                <a:cubicBezTo>
                  <a:pt x="127" y="487"/>
                  <a:pt x="127" y="487"/>
                  <a:pt x="127" y="487"/>
                </a:cubicBezTo>
                <a:cubicBezTo>
                  <a:pt x="106" y="487"/>
                  <a:pt x="92" y="466"/>
                  <a:pt x="92" y="445"/>
                </a:cubicBezTo>
                <a:cubicBezTo>
                  <a:pt x="92" y="240"/>
                  <a:pt x="92" y="240"/>
                  <a:pt x="92" y="240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92" y="191"/>
                  <a:pt x="92" y="191"/>
                  <a:pt x="92" y="191"/>
                </a:cubicBezTo>
                <a:cubicBezTo>
                  <a:pt x="99" y="191"/>
                  <a:pt x="99" y="191"/>
                  <a:pt x="99" y="191"/>
                </a:cubicBezTo>
                <a:cubicBezTo>
                  <a:pt x="410" y="191"/>
                  <a:pt x="410" y="191"/>
                  <a:pt x="410" y="191"/>
                </a:cubicBezTo>
                <a:cubicBezTo>
                  <a:pt x="410" y="219"/>
                  <a:pt x="410" y="219"/>
                  <a:pt x="410" y="219"/>
                </a:cubicBezTo>
                <a:cubicBezTo>
                  <a:pt x="410" y="240"/>
                  <a:pt x="410" y="240"/>
                  <a:pt x="410" y="240"/>
                </a:cubicBezTo>
                <a:cubicBezTo>
                  <a:pt x="410" y="445"/>
                  <a:pt x="410" y="445"/>
                  <a:pt x="410" y="445"/>
                </a:cubicBezTo>
                <a:cubicBezTo>
                  <a:pt x="410" y="466"/>
                  <a:pt x="395" y="487"/>
                  <a:pt x="374" y="487"/>
                </a:cubicBezTo>
                <a:close/>
                <a:moveTo>
                  <a:pt x="176" y="49"/>
                </a:moveTo>
                <a:lnTo>
                  <a:pt x="176" y="49"/>
                </a:lnTo>
                <a:cubicBezTo>
                  <a:pt x="169" y="42"/>
                  <a:pt x="169" y="42"/>
                  <a:pt x="169" y="42"/>
                </a:cubicBezTo>
                <a:cubicBezTo>
                  <a:pt x="162" y="28"/>
                  <a:pt x="162" y="28"/>
                  <a:pt x="162" y="28"/>
                </a:cubicBezTo>
                <a:cubicBezTo>
                  <a:pt x="148" y="7"/>
                  <a:pt x="148" y="7"/>
                  <a:pt x="148" y="7"/>
                </a:cubicBezTo>
                <a:lnTo>
                  <a:pt x="148" y="0"/>
                </a:lnTo>
                <a:lnTo>
                  <a:pt x="155" y="0"/>
                </a:lnTo>
                <a:cubicBezTo>
                  <a:pt x="169" y="28"/>
                  <a:pt x="169" y="28"/>
                  <a:pt x="169" y="28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83" y="42"/>
                  <a:pt x="183" y="42"/>
                  <a:pt x="183" y="42"/>
                </a:cubicBezTo>
                <a:cubicBezTo>
                  <a:pt x="205" y="35"/>
                  <a:pt x="226" y="35"/>
                  <a:pt x="254" y="35"/>
                </a:cubicBezTo>
                <a:cubicBezTo>
                  <a:pt x="275" y="35"/>
                  <a:pt x="297" y="35"/>
                  <a:pt x="318" y="42"/>
                </a:cubicBezTo>
                <a:cubicBezTo>
                  <a:pt x="325" y="35"/>
                  <a:pt x="325" y="35"/>
                  <a:pt x="325" y="35"/>
                </a:cubicBezTo>
                <a:cubicBezTo>
                  <a:pt x="332" y="28"/>
                  <a:pt x="332" y="28"/>
                  <a:pt x="332" y="28"/>
                </a:cubicBezTo>
                <a:cubicBezTo>
                  <a:pt x="346" y="0"/>
                  <a:pt x="346" y="0"/>
                  <a:pt x="346" y="0"/>
                </a:cubicBezTo>
                <a:lnTo>
                  <a:pt x="353" y="0"/>
                </a:lnTo>
                <a:cubicBezTo>
                  <a:pt x="360" y="0"/>
                  <a:pt x="360" y="7"/>
                  <a:pt x="360" y="7"/>
                </a:cubicBezTo>
                <a:cubicBezTo>
                  <a:pt x="346" y="28"/>
                  <a:pt x="346" y="28"/>
                  <a:pt x="346" y="28"/>
                </a:cubicBezTo>
                <a:cubicBezTo>
                  <a:pt x="339" y="42"/>
                  <a:pt x="339" y="42"/>
                  <a:pt x="339" y="42"/>
                </a:cubicBezTo>
                <a:cubicBezTo>
                  <a:pt x="332" y="49"/>
                  <a:pt x="332" y="49"/>
                  <a:pt x="332" y="49"/>
                </a:cubicBezTo>
                <a:cubicBezTo>
                  <a:pt x="381" y="71"/>
                  <a:pt x="410" y="120"/>
                  <a:pt x="410" y="169"/>
                </a:cubicBezTo>
                <a:cubicBezTo>
                  <a:pt x="92" y="169"/>
                  <a:pt x="92" y="169"/>
                  <a:pt x="92" y="169"/>
                </a:cubicBezTo>
                <a:cubicBezTo>
                  <a:pt x="92" y="120"/>
                  <a:pt x="127" y="71"/>
                  <a:pt x="176" y="49"/>
                </a:cubicBezTo>
                <a:close/>
                <a:moveTo>
                  <a:pt x="318" y="120"/>
                </a:moveTo>
                <a:lnTo>
                  <a:pt x="318" y="120"/>
                </a:lnTo>
                <a:cubicBezTo>
                  <a:pt x="332" y="120"/>
                  <a:pt x="339" y="113"/>
                  <a:pt x="339" y="106"/>
                </a:cubicBezTo>
                <a:cubicBezTo>
                  <a:pt x="339" y="92"/>
                  <a:pt x="332" y="85"/>
                  <a:pt x="318" y="85"/>
                </a:cubicBezTo>
                <a:cubicBezTo>
                  <a:pt x="311" y="85"/>
                  <a:pt x="304" y="92"/>
                  <a:pt x="304" y="106"/>
                </a:cubicBezTo>
                <a:cubicBezTo>
                  <a:pt x="304" y="113"/>
                  <a:pt x="311" y="120"/>
                  <a:pt x="318" y="120"/>
                </a:cubicBezTo>
                <a:close/>
                <a:moveTo>
                  <a:pt x="183" y="120"/>
                </a:moveTo>
                <a:lnTo>
                  <a:pt x="183" y="120"/>
                </a:lnTo>
                <a:cubicBezTo>
                  <a:pt x="190" y="120"/>
                  <a:pt x="197" y="113"/>
                  <a:pt x="197" y="106"/>
                </a:cubicBezTo>
                <a:cubicBezTo>
                  <a:pt x="197" y="92"/>
                  <a:pt x="190" y="85"/>
                  <a:pt x="183" y="85"/>
                </a:cubicBezTo>
                <a:cubicBezTo>
                  <a:pt x="176" y="85"/>
                  <a:pt x="169" y="92"/>
                  <a:pt x="169" y="106"/>
                </a:cubicBezTo>
                <a:cubicBezTo>
                  <a:pt x="169" y="113"/>
                  <a:pt x="176" y="120"/>
                  <a:pt x="183" y="120"/>
                </a:cubicBezTo>
                <a:close/>
                <a:moveTo>
                  <a:pt x="35" y="410"/>
                </a:moveTo>
                <a:lnTo>
                  <a:pt x="35" y="410"/>
                </a:lnTo>
                <a:cubicBezTo>
                  <a:pt x="21" y="410"/>
                  <a:pt x="0" y="396"/>
                  <a:pt x="0" y="374"/>
                </a:cubicBezTo>
                <a:cubicBezTo>
                  <a:pt x="0" y="226"/>
                  <a:pt x="0" y="226"/>
                  <a:pt x="0" y="226"/>
                </a:cubicBezTo>
                <a:cubicBezTo>
                  <a:pt x="0" y="205"/>
                  <a:pt x="21" y="191"/>
                  <a:pt x="35" y="191"/>
                </a:cubicBezTo>
                <a:cubicBezTo>
                  <a:pt x="56" y="191"/>
                  <a:pt x="70" y="205"/>
                  <a:pt x="70" y="226"/>
                </a:cubicBezTo>
                <a:cubicBezTo>
                  <a:pt x="70" y="374"/>
                  <a:pt x="70" y="374"/>
                  <a:pt x="70" y="374"/>
                </a:cubicBezTo>
                <a:cubicBezTo>
                  <a:pt x="70" y="396"/>
                  <a:pt x="56" y="410"/>
                  <a:pt x="35" y="41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" name="Freeform 1">
            <a:extLst>
              <a:ext uri="{FF2B5EF4-FFF2-40B4-BE49-F238E27FC236}">
                <a16:creationId xmlns:a16="http://schemas.microsoft.com/office/drawing/2014/main" id="{6D609D38-0970-4C16-B8B8-9FE3BA736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613" y="1809231"/>
            <a:ext cx="219075" cy="219075"/>
          </a:xfrm>
          <a:custGeom>
            <a:avLst/>
            <a:gdLst>
              <a:gd name="T0" fmla="*/ 213671 w 609"/>
              <a:gd name="T1" fmla="*/ 104321 h 609"/>
              <a:gd name="T2" fmla="*/ 114390 w 609"/>
              <a:gd name="T3" fmla="*/ 167634 h 609"/>
              <a:gd name="T4" fmla="*/ 101800 w 609"/>
              <a:gd name="T5" fmla="*/ 218715 h 609"/>
              <a:gd name="T6" fmla="*/ 43166 w 609"/>
              <a:gd name="T7" fmla="*/ 218715 h 609"/>
              <a:gd name="T8" fmla="*/ 30576 w 609"/>
              <a:gd name="T9" fmla="*/ 198211 h 609"/>
              <a:gd name="T10" fmla="*/ 17986 w 609"/>
              <a:gd name="T11" fmla="*/ 183102 h 609"/>
              <a:gd name="T12" fmla="*/ 2518 w 609"/>
              <a:gd name="T13" fmla="*/ 165116 h 609"/>
              <a:gd name="T14" fmla="*/ 40648 w 609"/>
              <a:gd name="T15" fmla="*/ 0 h 609"/>
              <a:gd name="T16" fmla="*/ 132375 w 609"/>
              <a:gd name="T17" fmla="*/ 0 h 609"/>
              <a:gd name="T18" fmla="*/ 188131 w 609"/>
              <a:gd name="T19" fmla="*/ 43167 h 609"/>
              <a:gd name="T20" fmla="*/ 213671 w 609"/>
              <a:gd name="T21" fmla="*/ 104321 h 609"/>
              <a:gd name="T22" fmla="*/ 175541 w 609"/>
              <a:gd name="T23" fmla="*/ 53240 h 609"/>
              <a:gd name="T24" fmla="*/ 132375 w 609"/>
              <a:gd name="T25" fmla="*/ 15109 h 609"/>
              <a:gd name="T26" fmla="*/ 17986 w 609"/>
              <a:gd name="T27" fmla="*/ 167634 h 609"/>
              <a:gd name="T28" fmla="*/ 53238 w 609"/>
              <a:gd name="T29" fmla="*/ 167634 h 609"/>
              <a:gd name="T30" fmla="*/ 76260 w 609"/>
              <a:gd name="T31" fmla="*/ 116912 h 609"/>
              <a:gd name="T32" fmla="*/ 109354 w 609"/>
              <a:gd name="T33" fmla="*/ 116912 h 609"/>
              <a:gd name="T34" fmla="*/ 173023 w 609"/>
              <a:gd name="T35" fmla="*/ 68708 h 609"/>
              <a:gd name="T36" fmla="*/ 190649 w 609"/>
              <a:gd name="T37" fmla="*/ 60794 h 609"/>
              <a:gd name="T38" fmla="*/ 188131 w 609"/>
              <a:gd name="T39" fmla="*/ 71226 h 609"/>
              <a:gd name="T40" fmla="*/ 86332 w 609"/>
              <a:gd name="T41" fmla="*/ 132021 h 609"/>
              <a:gd name="T42" fmla="*/ 76260 w 609"/>
              <a:gd name="T43" fmla="*/ 183102 h 609"/>
              <a:gd name="T44" fmla="*/ 48202 w 609"/>
              <a:gd name="T45" fmla="*/ 183102 h 609"/>
              <a:gd name="T46" fmla="*/ 91728 w 609"/>
              <a:gd name="T47" fmla="*/ 203247 h 609"/>
              <a:gd name="T48" fmla="*/ 134893 w 609"/>
              <a:gd name="T49" fmla="*/ 152525 h 609"/>
              <a:gd name="T50" fmla="*/ 190649 w 609"/>
              <a:gd name="T51" fmla="*/ 60794 h 609"/>
              <a:gd name="T52" fmla="*/ 121944 w 609"/>
              <a:gd name="T53" fmla="*/ 81299 h 609"/>
              <a:gd name="T54" fmla="*/ 104318 w 609"/>
              <a:gd name="T55" fmla="*/ 88853 h 609"/>
              <a:gd name="T56" fmla="*/ 91728 w 609"/>
              <a:gd name="T57" fmla="*/ 50722 h 609"/>
              <a:gd name="T58" fmla="*/ 114390 w 609"/>
              <a:gd name="T59" fmla="*/ 45686 h 609"/>
              <a:gd name="T60" fmla="*/ 129857 w 609"/>
              <a:gd name="T61" fmla="*/ 68708 h 609"/>
              <a:gd name="T62" fmla="*/ 114390 w 609"/>
              <a:gd name="T63" fmla="*/ 60794 h 609"/>
              <a:gd name="T64" fmla="*/ 114390 w 609"/>
              <a:gd name="T65" fmla="*/ 60794 h 609"/>
              <a:gd name="T66" fmla="*/ 101800 w 609"/>
              <a:gd name="T67" fmla="*/ 73744 h 609"/>
              <a:gd name="T68" fmla="*/ 114390 w 609"/>
              <a:gd name="T69" fmla="*/ 63672 h 609"/>
              <a:gd name="T70" fmla="*/ 114390 w 609"/>
              <a:gd name="T71" fmla="*/ 63672 h 60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9" h="609">
                <a:moveTo>
                  <a:pt x="594" y="290"/>
                </a:moveTo>
                <a:lnTo>
                  <a:pt x="594" y="290"/>
                </a:lnTo>
                <a:cubicBezTo>
                  <a:pt x="573" y="396"/>
                  <a:pt x="488" y="466"/>
                  <a:pt x="375" y="466"/>
                </a:cubicBezTo>
                <a:cubicBezTo>
                  <a:pt x="318" y="466"/>
                  <a:pt x="318" y="466"/>
                  <a:pt x="318" y="466"/>
                </a:cubicBezTo>
                <a:cubicBezTo>
                  <a:pt x="290" y="572"/>
                  <a:pt x="290" y="572"/>
                  <a:pt x="290" y="572"/>
                </a:cubicBezTo>
                <a:cubicBezTo>
                  <a:pt x="283" y="608"/>
                  <a:pt x="283" y="608"/>
                  <a:pt x="283" y="608"/>
                </a:cubicBezTo>
                <a:cubicBezTo>
                  <a:pt x="255" y="608"/>
                  <a:pt x="255" y="608"/>
                  <a:pt x="255" y="608"/>
                </a:cubicBezTo>
                <a:cubicBezTo>
                  <a:pt x="120" y="608"/>
                  <a:pt x="120" y="608"/>
                  <a:pt x="120" y="608"/>
                </a:cubicBezTo>
                <a:cubicBezTo>
                  <a:pt x="71" y="608"/>
                  <a:pt x="71" y="608"/>
                  <a:pt x="71" y="608"/>
                </a:cubicBezTo>
                <a:cubicBezTo>
                  <a:pt x="85" y="551"/>
                  <a:pt x="85" y="551"/>
                  <a:pt x="85" y="551"/>
                </a:cubicBezTo>
                <a:cubicBezTo>
                  <a:pt x="92" y="509"/>
                  <a:pt x="92" y="509"/>
                  <a:pt x="92" y="509"/>
                </a:cubicBezTo>
                <a:cubicBezTo>
                  <a:pt x="50" y="509"/>
                  <a:pt x="50" y="509"/>
                  <a:pt x="50" y="509"/>
                </a:cubicBezTo>
                <a:cubicBezTo>
                  <a:pt x="0" y="509"/>
                  <a:pt x="0" y="509"/>
                  <a:pt x="0" y="509"/>
                </a:cubicBezTo>
                <a:cubicBezTo>
                  <a:pt x="7" y="459"/>
                  <a:pt x="7" y="459"/>
                  <a:pt x="7" y="459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13" y="0"/>
                  <a:pt x="113" y="0"/>
                  <a:pt x="113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368" y="0"/>
                  <a:pt x="368" y="0"/>
                  <a:pt x="368" y="0"/>
                </a:cubicBezTo>
                <a:cubicBezTo>
                  <a:pt x="417" y="0"/>
                  <a:pt x="466" y="21"/>
                  <a:pt x="495" y="64"/>
                </a:cubicBezTo>
                <a:cubicBezTo>
                  <a:pt x="509" y="78"/>
                  <a:pt x="516" y="92"/>
                  <a:pt x="523" y="120"/>
                </a:cubicBezTo>
                <a:cubicBezTo>
                  <a:pt x="544" y="127"/>
                  <a:pt x="558" y="141"/>
                  <a:pt x="565" y="155"/>
                </a:cubicBezTo>
                <a:cubicBezTo>
                  <a:pt x="587" y="184"/>
                  <a:pt x="608" y="226"/>
                  <a:pt x="594" y="290"/>
                </a:cubicBezTo>
                <a:close/>
                <a:moveTo>
                  <a:pt x="488" y="148"/>
                </a:moveTo>
                <a:lnTo>
                  <a:pt x="488" y="148"/>
                </a:lnTo>
                <a:cubicBezTo>
                  <a:pt x="481" y="127"/>
                  <a:pt x="481" y="113"/>
                  <a:pt x="474" y="99"/>
                </a:cubicBezTo>
                <a:cubicBezTo>
                  <a:pt x="452" y="64"/>
                  <a:pt x="403" y="42"/>
                  <a:pt x="368" y="42"/>
                </a:cubicBezTo>
                <a:cubicBezTo>
                  <a:pt x="148" y="42"/>
                  <a:pt x="148" y="42"/>
                  <a:pt x="148" y="42"/>
                </a:cubicBezTo>
                <a:cubicBezTo>
                  <a:pt x="50" y="466"/>
                  <a:pt x="50" y="466"/>
                  <a:pt x="50" y="466"/>
                </a:cubicBezTo>
                <a:cubicBezTo>
                  <a:pt x="99" y="466"/>
                  <a:pt x="99" y="466"/>
                  <a:pt x="99" y="466"/>
                </a:cubicBezTo>
                <a:cubicBezTo>
                  <a:pt x="148" y="466"/>
                  <a:pt x="148" y="466"/>
                  <a:pt x="148" y="466"/>
                </a:cubicBezTo>
                <a:cubicBezTo>
                  <a:pt x="177" y="466"/>
                  <a:pt x="177" y="466"/>
                  <a:pt x="177" y="466"/>
                </a:cubicBezTo>
                <a:cubicBezTo>
                  <a:pt x="212" y="325"/>
                  <a:pt x="212" y="325"/>
                  <a:pt x="212" y="325"/>
                </a:cubicBezTo>
                <a:cubicBezTo>
                  <a:pt x="304" y="325"/>
                  <a:pt x="304" y="325"/>
                  <a:pt x="304" y="325"/>
                </a:cubicBezTo>
                <a:cubicBezTo>
                  <a:pt x="353" y="325"/>
                  <a:pt x="403" y="311"/>
                  <a:pt x="438" y="276"/>
                </a:cubicBezTo>
                <a:cubicBezTo>
                  <a:pt x="459" y="254"/>
                  <a:pt x="474" y="226"/>
                  <a:pt x="481" y="191"/>
                </a:cubicBezTo>
                <a:cubicBezTo>
                  <a:pt x="488" y="177"/>
                  <a:pt x="488" y="162"/>
                  <a:pt x="488" y="148"/>
                </a:cubicBezTo>
                <a:close/>
                <a:moveTo>
                  <a:pt x="530" y="169"/>
                </a:moveTo>
                <a:lnTo>
                  <a:pt x="530" y="169"/>
                </a:lnTo>
                <a:cubicBezTo>
                  <a:pt x="523" y="184"/>
                  <a:pt x="523" y="191"/>
                  <a:pt x="523" y="198"/>
                </a:cubicBezTo>
                <a:cubicBezTo>
                  <a:pt x="502" y="304"/>
                  <a:pt x="410" y="367"/>
                  <a:pt x="304" y="367"/>
                </a:cubicBezTo>
                <a:cubicBezTo>
                  <a:pt x="240" y="367"/>
                  <a:pt x="240" y="367"/>
                  <a:pt x="240" y="367"/>
                </a:cubicBezTo>
                <a:cubicBezTo>
                  <a:pt x="219" y="480"/>
                  <a:pt x="219" y="480"/>
                  <a:pt x="219" y="480"/>
                </a:cubicBezTo>
                <a:cubicBezTo>
                  <a:pt x="212" y="509"/>
                  <a:pt x="212" y="509"/>
                  <a:pt x="212" y="509"/>
                </a:cubicBezTo>
                <a:cubicBezTo>
                  <a:pt x="177" y="509"/>
                  <a:pt x="177" y="509"/>
                  <a:pt x="177" y="509"/>
                </a:cubicBezTo>
                <a:cubicBezTo>
                  <a:pt x="134" y="509"/>
                  <a:pt x="134" y="509"/>
                  <a:pt x="134" y="509"/>
                </a:cubicBezTo>
                <a:cubicBezTo>
                  <a:pt x="120" y="565"/>
                  <a:pt x="120" y="565"/>
                  <a:pt x="120" y="565"/>
                </a:cubicBezTo>
                <a:cubicBezTo>
                  <a:pt x="255" y="565"/>
                  <a:pt x="255" y="565"/>
                  <a:pt x="255" y="565"/>
                </a:cubicBezTo>
                <a:cubicBezTo>
                  <a:pt x="283" y="424"/>
                  <a:pt x="283" y="424"/>
                  <a:pt x="283" y="424"/>
                </a:cubicBezTo>
                <a:cubicBezTo>
                  <a:pt x="375" y="424"/>
                  <a:pt x="375" y="424"/>
                  <a:pt x="375" y="424"/>
                </a:cubicBezTo>
                <a:cubicBezTo>
                  <a:pt x="459" y="424"/>
                  <a:pt x="537" y="375"/>
                  <a:pt x="551" y="283"/>
                </a:cubicBezTo>
                <a:cubicBezTo>
                  <a:pt x="565" y="233"/>
                  <a:pt x="551" y="198"/>
                  <a:pt x="530" y="169"/>
                </a:cubicBezTo>
                <a:close/>
                <a:moveTo>
                  <a:pt x="339" y="226"/>
                </a:moveTo>
                <a:lnTo>
                  <a:pt x="339" y="226"/>
                </a:lnTo>
                <a:cubicBezTo>
                  <a:pt x="332" y="226"/>
                  <a:pt x="332" y="233"/>
                  <a:pt x="325" y="233"/>
                </a:cubicBezTo>
                <a:cubicBezTo>
                  <a:pt x="318" y="240"/>
                  <a:pt x="304" y="247"/>
                  <a:pt x="290" y="247"/>
                </a:cubicBezTo>
                <a:cubicBezTo>
                  <a:pt x="226" y="247"/>
                  <a:pt x="226" y="247"/>
                  <a:pt x="226" y="247"/>
                </a:cubicBezTo>
                <a:cubicBezTo>
                  <a:pt x="255" y="141"/>
                  <a:pt x="255" y="141"/>
                  <a:pt x="255" y="141"/>
                </a:cubicBezTo>
                <a:cubicBezTo>
                  <a:pt x="255" y="127"/>
                  <a:pt x="255" y="127"/>
                  <a:pt x="255" y="127"/>
                </a:cubicBezTo>
                <a:cubicBezTo>
                  <a:pt x="318" y="127"/>
                  <a:pt x="318" y="127"/>
                  <a:pt x="318" y="127"/>
                </a:cubicBezTo>
                <a:cubicBezTo>
                  <a:pt x="332" y="127"/>
                  <a:pt x="339" y="134"/>
                  <a:pt x="346" y="141"/>
                </a:cubicBezTo>
                <a:cubicBezTo>
                  <a:pt x="361" y="148"/>
                  <a:pt x="368" y="169"/>
                  <a:pt x="361" y="191"/>
                </a:cubicBezTo>
                <a:cubicBezTo>
                  <a:pt x="361" y="205"/>
                  <a:pt x="346" y="219"/>
                  <a:pt x="339" y="226"/>
                </a:cubicBezTo>
                <a:close/>
                <a:moveTo>
                  <a:pt x="318" y="169"/>
                </a:moveTo>
                <a:lnTo>
                  <a:pt x="318" y="169"/>
                </a:lnTo>
                <a:cubicBezTo>
                  <a:pt x="290" y="169"/>
                  <a:pt x="290" y="169"/>
                  <a:pt x="290" y="169"/>
                </a:cubicBezTo>
                <a:cubicBezTo>
                  <a:pt x="283" y="205"/>
                  <a:pt x="283" y="205"/>
                  <a:pt x="283" y="205"/>
                </a:cubicBezTo>
                <a:cubicBezTo>
                  <a:pt x="290" y="205"/>
                  <a:pt x="290" y="205"/>
                  <a:pt x="290" y="205"/>
                </a:cubicBezTo>
                <a:cubicBezTo>
                  <a:pt x="304" y="205"/>
                  <a:pt x="318" y="191"/>
                  <a:pt x="318" y="177"/>
                </a:cubicBezTo>
                <a:cubicBezTo>
                  <a:pt x="318" y="177"/>
                  <a:pt x="318" y="177"/>
                  <a:pt x="318" y="16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5" name="Freeform 2">
            <a:extLst>
              <a:ext uri="{FF2B5EF4-FFF2-40B4-BE49-F238E27FC236}">
                <a16:creationId xmlns:a16="http://schemas.microsoft.com/office/drawing/2014/main" id="{77F0F5BF-0E3F-45A5-B788-681971A1C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5" y="1815581"/>
            <a:ext cx="219075" cy="206375"/>
          </a:xfrm>
          <a:custGeom>
            <a:avLst/>
            <a:gdLst>
              <a:gd name="T0" fmla="*/ 170146 w 609"/>
              <a:gd name="T1" fmla="*/ 206015 h 574"/>
              <a:gd name="T2" fmla="*/ 170146 w 609"/>
              <a:gd name="T3" fmla="*/ 206015 h 574"/>
              <a:gd name="T4" fmla="*/ 170146 w 609"/>
              <a:gd name="T5" fmla="*/ 132310 h 574"/>
              <a:gd name="T6" fmla="*/ 147484 w 609"/>
              <a:gd name="T7" fmla="*/ 101749 h 574"/>
              <a:gd name="T8" fmla="*/ 121944 w 609"/>
              <a:gd name="T9" fmla="*/ 132310 h 574"/>
              <a:gd name="T10" fmla="*/ 121944 w 609"/>
              <a:gd name="T11" fmla="*/ 206015 h 574"/>
              <a:gd name="T12" fmla="*/ 73742 w 609"/>
              <a:gd name="T13" fmla="*/ 206015 h 574"/>
              <a:gd name="T14" fmla="*/ 73742 w 609"/>
              <a:gd name="T15" fmla="*/ 68672 h 574"/>
              <a:gd name="T16" fmla="*/ 121944 w 609"/>
              <a:gd name="T17" fmla="*/ 68672 h 574"/>
              <a:gd name="T18" fmla="*/ 121944 w 609"/>
              <a:gd name="T19" fmla="*/ 86289 h 574"/>
              <a:gd name="T20" fmla="*/ 165110 w 609"/>
              <a:gd name="T21" fmla="*/ 63638 h 574"/>
              <a:gd name="T22" fmla="*/ 218707 w 609"/>
              <a:gd name="T23" fmla="*/ 129793 h 574"/>
              <a:gd name="T24" fmla="*/ 218707 w 609"/>
              <a:gd name="T25" fmla="*/ 206015 h 574"/>
              <a:gd name="T26" fmla="*/ 170146 w 609"/>
              <a:gd name="T27" fmla="*/ 206015 h 574"/>
              <a:gd name="T28" fmla="*/ 28058 w 609"/>
              <a:gd name="T29" fmla="*/ 48178 h 574"/>
              <a:gd name="T30" fmla="*/ 28058 w 609"/>
              <a:gd name="T31" fmla="*/ 48178 h 574"/>
              <a:gd name="T32" fmla="*/ 0 w 609"/>
              <a:gd name="T33" fmla="*/ 25527 h 574"/>
              <a:gd name="T34" fmla="*/ 28058 w 609"/>
              <a:gd name="T35" fmla="*/ 0 h 574"/>
              <a:gd name="T36" fmla="*/ 55756 w 609"/>
              <a:gd name="T37" fmla="*/ 25527 h 574"/>
              <a:gd name="T38" fmla="*/ 28058 w 609"/>
              <a:gd name="T39" fmla="*/ 48178 h 574"/>
              <a:gd name="T40" fmla="*/ 50720 w 609"/>
              <a:gd name="T41" fmla="*/ 206015 h 574"/>
              <a:gd name="T42" fmla="*/ 50720 w 609"/>
              <a:gd name="T43" fmla="*/ 206015 h 574"/>
              <a:gd name="T44" fmla="*/ 2518 w 609"/>
              <a:gd name="T45" fmla="*/ 206015 h 574"/>
              <a:gd name="T46" fmla="*/ 2518 w 609"/>
              <a:gd name="T47" fmla="*/ 68672 h 574"/>
              <a:gd name="T48" fmla="*/ 50720 w 609"/>
              <a:gd name="T49" fmla="*/ 68672 h 574"/>
              <a:gd name="T50" fmla="*/ 50720 w 609"/>
              <a:gd name="T51" fmla="*/ 206015 h 57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09" h="574">
                <a:moveTo>
                  <a:pt x="473" y="573"/>
                </a:moveTo>
                <a:lnTo>
                  <a:pt x="473" y="573"/>
                </a:lnTo>
                <a:cubicBezTo>
                  <a:pt x="473" y="368"/>
                  <a:pt x="473" y="368"/>
                  <a:pt x="473" y="368"/>
                </a:cubicBezTo>
                <a:cubicBezTo>
                  <a:pt x="473" y="325"/>
                  <a:pt x="459" y="283"/>
                  <a:pt x="410" y="283"/>
                </a:cubicBezTo>
                <a:cubicBezTo>
                  <a:pt x="360" y="283"/>
                  <a:pt x="339" y="325"/>
                  <a:pt x="339" y="368"/>
                </a:cubicBezTo>
                <a:cubicBezTo>
                  <a:pt x="339" y="573"/>
                  <a:pt x="339" y="573"/>
                  <a:pt x="339" y="573"/>
                </a:cubicBezTo>
                <a:cubicBezTo>
                  <a:pt x="205" y="573"/>
                  <a:pt x="205" y="573"/>
                  <a:pt x="205" y="573"/>
                </a:cubicBezTo>
                <a:cubicBezTo>
                  <a:pt x="205" y="191"/>
                  <a:pt x="205" y="191"/>
                  <a:pt x="205" y="191"/>
                </a:cubicBezTo>
                <a:cubicBezTo>
                  <a:pt x="339" y="191"/>
                  <a:pt x="339" y="191"/>
                  <a:pt x="339" y="191"/>
                </a:cubicBezTo>
                <a:cubicBezTo>
                  <a:pt x="339" y="240"/>
                  <a:pt x="339" y="240"/>
                  <a:pt x="339" y="240"/>
                </a:cubicBezTo>
                <a:cubicBezTo>
                  <a:pt x="375" y="198"/>
                  <a:pt x="403" y="177"/>
                  <a:pt x="459" y="177"/>
                </a:cubicBezTo>
                <a:cubicBezTo>
                  <a:pt x="516" y="177"/>
                  <a:pt x="608" y="205"/>
                  <a:pt x="608" y="361"/>
                </a:cubicBezTo>
                <a:cubicBezTo>
                  <a:pt x="608" y="573"/>
                  <a:pt x="608" y="573"/>
                  <a:pt x="608" y="573"/>
                </a:cubicBezTo>
                <a:lnTo>
                  <a:pt x="473" y="573"/>
                </a:lnTo>
                <a:close/>
                <a:moveTo>
                  <a:pt x="78" y="134"/>
                </a:moveTo>
                <a:lnTo>
                  <a:pt x="78" y="134"/>
                </a:lnTo>
                <a:cubicBezTo>
                  <a:pt x="35" y="134"/>
                  <a:pt x="0" y="106"/>
                  <a:pt x="0" y="71"/>
                </a:cubicBezTo>
                <a:cubicBezTo>
                  <a:pt x="0" y="28"/>
                  <a:pt x="35" y="0"/>
                  <a:pt x="78" y="0"/>
                </a:cubicBezTo>
                <a:cubicBezTo>
                  <a:pt x="120" y="0"/>
                  <a:pt x="155" y="28"/>
                  <a:pt x="155" y="71"/>
                </a:cubicBezTo>
                <a:cubicBezTo>
                  <a:pt x="155" y="106"/>
                  <a:pt x="120" y="134"/>
                  <a:pt x="78" y="134"/>
                </a:cubicBezTo>
                <a:close/>
                <a:moveTo>
                  <a:pt x="141" y="573"/>
                </a:moveTo>
                <a:lnTo>
                  <a:pt x="141" y="573"/>
                </a:lnTo>
                <a:cubicBezTo>
                  <a:pt x="7" y="573"/>
                  <a:pt x="7" y="573"/>
                  <a:pt x="7" y="573"/>
                </a:cubicBezTo>
                <a:cubicBezTo>
                  <a:pt x="7" y="191"/>
                  <a:pt x="7" y="191"/>
                  <a:pt x="7" y="191"/>
                </a:cubicBezTo>
                <a:cubicBezTo>
                  <a:pt x="141" y="191"/>
                  <a:pt x="141" y="191"/>
                  <a:pt x="141" y="191"/>
                </a:cubicBezTo>
                <a:lnTo>
                  <a:pt x="141" y="573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6" name="Freeform 4">
            <a:extLst>
              <a:ext uri="{FF2B5EF4-FFF2-40B4-BE49-F238E27FC236}">
                <a16:creationId xmlns:a16="http://schemas.microsoft.com/office/drawing/2014/main" id="{D7DF7713-14FD-47F8-AE15-4FAB2C6DA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788" y="2633143"/>
            <a:ext cx="215900" cy="147638"/>
          </a:xfrm>
          <a:custGeom>
            <a:avLst/>
            <a:gdLst>
              <a:gd name="T0" fmla="*/ 182844 w 601"/>
              <a:gd name="T1" fmla="*/ 0 h 411"/>
              <a:gd name="T2" fmla="*/ 182844 w 601"/>
              <a:gd name="T3" fmla="*/ 0 h 411"/>
              <a:gd name="T4" fmla="*/ 111718 w 601"/>
              <a:gd name="T5" fmla="*/ 0 h 411"/>
              <a:gd name="T6" fmla="*/ 38077 w 601"/>
              <a:gd name="T7" fmla="*/ 0 h 411"/>
              <a:gd name="T8" fmla="*/ 0 w 601"/>
              <a:gd name="T9" fmla="*/ 30533 h 411"/>
              <a:gd name="T10" fmla="*/ 0 w 601"/>
              <a:gd name="T11" fmla="*/ 119260 h 411"/>
              <a:gd name="T12" fmla="*/ 38077 w 601"/>
              <a:gd name="T13" fmla="*/ 147279 h 411"/>
              <a:gd name="T14" fmla="*/ 114232 w 601"/>
              <a:gd name="T15" fmla="*/ 147279 h 411"/>
              <a:gd name="T16" fmla="*/ 182844 w 601"/>
              <a:gd name="T17" fmla="*/ 147279 h 411"/>
              <a:gd name="T18" fmla="*/ 215533 w 601"/>
              <a:gd name="T19" fmla="*/ 119260 h 411"/>
              <a:gd name="T20" fmla="*/ 215533 w 601"/>
              <a:gd name="T21" fmla="*/ 30533 h 411"/>
              <a:gd name="T22" fmla="*/ 182844 w 601"/>
              <a:gd name="T23" fmla="*/ 0 h 411"/>
              <a:gd name="T24" fmla="*/ 93757 w 601"/>
              <a:gd name="T25" fmla="*/ 109202 h 411"/>
              <a:gd name="T26" fmla="*/ 93757 w 601"/>
              <a:gd name="T27" fmla="*/ 109202 h 411"/>
              <a:gd name="T28" fmla="*/ 93757 w 601"/>
              <a:gd name="T29" fmla="*/ 40591 h 411"/>
              <a:gd name="T30" fmla="*/ 139737 w 601"/>
              <a:gd name="T31" fmla="*/ 73639 h 411"/>
              <a:gd name="T32" fmla="*/ 93757 w 601"/>
              <a:gd name="T33" fmla="*/ 109202 h 41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01" h="411">
                <a:moveTo>
                  <a:pt x="509" y="0"/>
                </a:moveTo>
                <a:lnTo>
                  <a:pt x="509" y="0"/>
                </a:lnTo>
                <a:cubicBezTo>
                  <a:pt x="311" y="0"/>
                  <a:pt x="311" y="0"/>
                  <a:pt x="311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56" y="0"/>
                  <a:pt x="0" y="35"/>
                  <a:pt x="0" y="85"/>
                </a:cubicBezTo>
                <a:cubicBezTo>
                  <a:pt x="0" y="332"/>
                  <a:pt x="0" y="332"/>
                  <a:pt x="0" y="332"/>
                </a:cubicBezTo>
                <a:cubicBezTo>
                  <a:pt x="0" y="381"/>
                  <a:pt x="56" y="410"/>
                  <a:pt x="106" y="410"/>
                </a:cubicBezTo>
                <a:cubicBezTo>
                  <a:pt x="318" y="410"/>
                  <a:pt x="318" y="410"/>
                  <a:pt x="318" y="410"/>
                </a:cubicBezTo>
                <a:cubicBezTo>
                  <a:pt x="509" y="410"/>
                  <a:pt x="509" y="410"/>
                  <a:pt x="509" y="410"/>
                </a:cubicBezTo>
                <a:cubicBezTo>
                  <a:pt x="558" y="410"/>
                  <a:pt x="600" y="381"/>
                  <a:pt x="600" y="332"/>
                </a:cubicBezTo>
                <a:cubicBezTo>
                  <a:pt x="600" y="85"/>
                  <a:pt x="600" y="85"/>
                  <a:pt x="600" y="85"/>
                </a:cubicBezTo>
                <a:cubicBezTo>
                  <a:pt x="600" y="35"/>
                  <a:pt x="558" y="0"/>
                  <a:pt x="509" y="0"/>
                </a:cubicBezTo>
                <a:close/>
                <a:moveTo>
                  <a:pt x="261" y="304"/>
                </a:moveTo>
                <a:lnTo>
                  <a:pt x="261" y="304"/>
                </a:lnTo>
                <a:cubicBezTo>
                  <a:pt x="261" y="113"/>
                  <a:pt x="261" y="113"/>
                  <a:pt x="261" y="113"/>
                </a:cubicBezTo>
                <a:cubicBezTo>
                  <a:pt x="389" y="205"/>
                  <a:pt x="389" y="205"/>
                  <a:pt x="389" y="205"/>
                </a:cubicBezTo>
                <a:lnTo>
                  <a:pt x="261" y="304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7" name="Freeform 5">
            <a:extLst>
              <a:ext uri="{FF2B5EF4-FFF2-40B4-BE49-F238E27FC236}">
                <a16:creationId xmlns:a16="http://schemas.microsoft.com/office/drawing/2014/main" id="{69FBD095-7447-46DE-9F09-6430D0987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850" y="2585518"/>
            <a:ext cx="228600" cy="219075"/>
          </a:xfrm>
          <a:custGeom>
            <a:avLst/>
            <a:gdLst>
              <a:gd name="T0" fmla="*/ 195525 w 636"/>
              <a:gd name="T1" fmla="*/ 139804 h 608"/>
              <a:gd name="T2" fmla="*/ 195525 w 636"/>
              <a:gd name="T3" fmla="*/ 139804 h 608"/>
              <a:gd name="T4" fmla="*/ 149519 w 636"/>
              <a:gd name="T5" fmla="*/ 193492 h 608"/>
              <a:gd name="T6" fmla="*/ 101357 w 636"/>
              <a:gd name="T7" fmla="*/ 216192 h 608"/>
              <a:gd name="T8" fmla="*/ 37739 w 636"/>
              <a:gd name="T9" fmla="*/ 81432 h 608"/>
              <a:gd name="T10" fmla="*/ 12580 w 636"/>
              <a:gd name="T11" fmla="*/ 86477 h 608"/>
              <a:gd name="T12" fmla="*/ 32707 w 636"/>
              <a:gd name="T13" fmla="*/ 50805 h 608"/>
              <a:gd name="T14" fmla="*/ 83745 w 636"/>
              <a:gd name="T15" fmla="*/ 30267 h 608"/>
              <a:gd name="T16" fmla="*/ 126876 w 636"/>
              <a:gd name="T17" fmla="*/ 147731 h 608"/>
              <a:gd name="T18" fmla="*/ 159943 w 636"/>
              <a:gd name="T19" fmla="*/ 81432 h 608"/>
              <a:gd name="T20" fmla="*/ 131908 w 636"/>
              <a:gd name="T21" fmla="*/ 76388 h 608"/>
              <a:gd name="T22" fmla="*/ 225717 w 636"/>
              <a:gd name="T23" fmla="*/ 58372 h 608"/>
              <a:gd name="T24" fmla="*/ 195525 w 636"/>
              <a:gd name="T25" fmla="*/ 139804 h 6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636" h="608">
                <a:moveTo>
                  <a:pt x="544" y="388"/>
                </a:moveTo>
                <a:lnTo>
                  <a:pt x="544" y="388"/>
                </a:lnTo>
                <a:cubicBezTo>
                  <a:pt x="508" y="438"/>
                  <a:pt x="459" y="501"/>
                  <a:pt x="416" y="537"/>
                </a:cubicBezTo>
                <a:cubicBezTo>
                  <a:pt x="381" y="565"/>
                  <a:pt x="325" y="607"/>
                  <a:pt x="282" y="600"/>
                </a:cubicBezTo>
                <a:cubicBezTo>
                  <a:pt x="162" y="579"/>
                  <a:pt x="183" y="289"/>
                  <a:pt x="105" y="226"/>
                </a:cubicBezTo>
                <a:cubicBezTo>
                  <a:pt x="70" y="219"/>
                  <a:pt x="49" y="268"/>
                  <a:pt x="35" y="240"/>
                </a:cubicBezTo>
                <a:cubicBezTo>
                  <a:pt x="0" y="212"/>
                  <a:pt x="63" y="169"/>
                  <a:pt x="91" y="141"/>
                </a:cubicBezTo>
                <a:cubicBezTo>
                  <a:pt x="134" y="106"/>
                  <a:pt x="176" y="63"/>
                  <a:pt x="233" y="84"/>
                </a:cubicBezTo>
                <a:cubicBezTo>
                  <a:pt x="332" y="120"/>
                  <a:pt x="261" y="360"/>
                  <a:pt x="353" y="410"/>
                </a:cubicBezTo>
                <a:cubicBezTo>
                  <a:pt x="402" y="374"/>
                  <a:pt x="459" y="304"/>
                  <a:pt x="445" y="226"/>
                </a:cubicBezTo>
                <a:cubicBezTo>
                  <a:pt x="438" y="197"/>
                  <a:pt x="388" y="204"/>
                  <a:pt x="367" y="212"/>
                </a:cubicBezTo>
                <a:cubicBezTo>
                  <a:pt x="367" y="91"/>
                  <a:pt x="607" y="0"/>
                  <a:pt x="628" y="162"/>
                </a:cubicBezTo>
                <a:cubicBezTo>
                  <a:pt x="635" y="268"/>
                  <a:pt x="544" y="388"/>
                  <a:pt x="544" y="388"/>
                </a:cubicBezTo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8" name="Freeform 6">
            <a:extLst>
              <a:ext uri="{FF2B5EF4-FFF2-40B4-BE49-F238E27FC236}">
                <a16:creationId xmlns:a16="http://schemas.microsoft.com/office/drawing/2014/main" id="{E8ADDF0D-0AED-48D3-96E4-43D28C9D0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75" y="2615681"/>
            <a:ext cx="215900" cy="185737"/>
          </a:xfrm>
          <a:custGeom>
            <a:avLst/>
            <a:gdLst>
              <a:gd name="T0" fmla="*/ 182484 w 601"/>
              <a:gd name="T1" fmla="*/ 45985 h 517"/>
              <a:gd name="T2" fmla="*/ 182484 w 601"/>
              <a:gd name="T3" fmla="*/ 45985 h 517"/>
              <a:gd name="T4" fmla="*/ 182484 w 601"/>
              <a:gd name="T5" fmla="*/ 79037 h 517"/>
              <a:gd name="T6" fmla="*/ 169912 w 601"/>
              <a:gd name="T7" fmla="*/ 79037 h 517"/>
              <a:gd name="T8" fmla="*/ 169912 w 601"/>
              <a:gd name="T9" fmla="*/ 45985 h 517"/>
              <a:gd name="T10" fmla="*/ 134349 w 601"/>
              <a:gd name="T11" fmla="*/ 45985 h 517"/>
              <a:gd name="T12" fmla="*/ 134349 w 601"/>
              <a:gd name="T13" fmla="*/ 33052 h 517"/>
              <a:gd name="T14" fmla="*/ 169912 w 601"/>
              <a:gd name="T15" fmla="*/ 33052 h 517"/>
              <a:gd name="T16" fmla="*/ 169912 w 601"/>
              <a:gd name="T17" fmla="*/ 0 h 517"/>
              <a:gd name="T18" fmla="*/ 182484 w 601"/>
              <a:gd name="T19" fmla="*/ 0 h 517"/>
              <a:gd name="T20" fmla="*/ 182484 w 601"/>
              <a:gd name="T21" fmla="*/ 33052 h 517"/>
              <a:gd name="T22" fmla="*/ 215533 w 601"/>
              <a:gd name="T23" fmla="*/ 33052 h 517"/>
              <a:gd name="T24" fmla="*/ 215533 w 601"/>
              <a:gd name="T25" fmla="*/ 45985 h 517"/>
              <a:gd name="T26" fmla="*/ 182484 w 601"/>
              <a:gd name="T27" fmla="*/ 45985 h 517"/>
              <a:gd name="T28" fmla="*/ 88728 w 601"/>
              <a:gd name="T29" fmla="*/ 12933 h 517"/>
              <a:gd name="T30" fmla="*/ 88728 w 601"/>
              <a:gd name="T31" fmla="*/ 12933 h 517"/>
              <a:gd name="T32" fmla="*/ 109203 w 601"/>
              <a:gd name="T33" fmla="*/ 45985 h 517"/>
              <a:gd name="T34" fmla="*/ 91242 w 601"/>
              <a:gd name="T35" fmla="*/ 73648 h 517"/>
              <a:gd name="T36" fmla="*/ 81184 w 601"/>
              <a:gd name="T37" fmla="*/ 89096 h 517"/>
              <a:gd name="T38" fmla="*/ 96271 w 601"/>
              <a:gd name="T39" fmla="*/ 106700 h 517"/>
              <a:gd name="T40" fmla="*/ 114232 w 601"/>
              <a:gd name="T41" fmla="*/ 142267 h 517"/>
              <a:gd name="T42" fmla="*/ 58194 w 601"/>
              <a:gd name="T43" fmla="*/ 185378 h 517"/>
              <a:gd name="T44" fmla="*/ 0 w 601"/>
              <a:gd name="T45" fmla="*/ 149811 h 517"/>
              <a:gd name="T46" fmla="*/ 55679 w 601"/>
              <a:gd name="T47" fmla="*/ 109215 h 517"/>
              <a:gd name="T48" fmla="*/ 65737 w 601"/>
              <a:gd name="T49" fmla="*/ 109215 h 517"/>
              <a:gd name="T50" fmla="*/ 58194 w 601"/>
              <a:gd name="T51" fmla="*/ 94126 h 517"/>
              <a:gd name="T52" fmla="*/ 60708 w 601"/>
              <a:gd name="T53" fmla="*/ 84067 h 517"/>
              <a:gd name="T54" fmla="*/ 55679 w 601"/>
              <a:gd name="T55" fmla="*/ 84067 h 517"/>
              <a:gd name="T56" fmla="*/ 12573 w 601"/>
              <a:gd name="T57" fmla="*/ 43111 h 517"/>
              <a:gd name="T58" fmla="*/ 63223 w 601"/>
              <a:gd name="T59" fmla="*/ 0 h 517"/>
              <a:gd name="T60" fmla="*/ 119261 w 601"/>
              <a:gd name="T61" fmla="*/ 0 h 517"/>
              <a:gd name="T62" fmla="*/ 106689 w 601"/>
              <a:gd name="T63" fmla="*/ 12933 h 517"/>
              <a:gd name="T64" fmla="*/ 88728 w 601"/>
              <a:gd name="T65" fmla="*/ 12933 h 517"/>
              <a:gd name="T66" fmla="*/ 63223 w 601"/>
              <a:gd name="T67" fmla="*/ 117118 h 517"/>
              <a:gd name="T68" fmla="*/ 63223 w 601"/>
              <a:gd name="T69" fmla="*/ 117118 h 517"/>
              <a:gd name="T70" fmla="*/ 20116 w 601"/>
              <a:gd name="T71" fmla="*/ 144781 h 517"/>
              <a:gd name="T72" fmla="*/ 58194 w 601"/>
              <a:gd name="T73" fmla="*/ 172804 h 517"/>
              <a:gd name="T74" fmla="*/ 101300 w 601"/>
              <a:gd name="T75" fmla="*/ 144781 h 517"/>
              <a:gd name="T76" fmla="*/ 98786 w 601"/>
              <a:gd name="T77" fmla="*/ 139752 h 517"/>
              <a:gd name="T78" fmla="*/ 76155 w 601"/>
              <a:gd name="T79" fmla="*/ 117118 h 517"/>
              <a:gd name="T80" fmla="*/ 63223 w 601"/>
              <a:gd name="T81" fmla="*/ 117118 h 517"/>
              <a:gd name="T82" fmla="*/ 88728 w 601"/>
              <a:gd name="T83" fmla="*/ 45985 h 517"/>
              <a:gd name="T84" fmla="*/ 88728 w 601"/>
              <a:gd name="T85" fmla="*/ 45985 h 517"/>
              <a:gd name="T86" fmla="*/ 55679 w 601"/>
              <a:gd name="T87" fmla="*/ 10419 h 517"/>
              <a:gd name="T88" fmla="*/ 32689 w 601"/>
              <a:gd name="T89" fmla="*/ 43111 h 517"/>
              <a:gd name="T90" fmla="*/ 65737 w 601"/>
              <a:gd name="T91" fmla="*/ 79037 h 517"/>
              <a:gd name="T92" fmla="*/ 88728 w 601"/>
              <a:gd name="T93" fmla="*/ 45985 h 51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01" h="517">
                <a:moveTo>
                  <a:pt x="508" y="128"/>
                </a:moveTo>
                <a:lnTo>
                  <a:pt x="508" y="128"/>
                </a:lnTo>
                <a:cubicBezTo>
                  <a:pt x="508" y="220"/>
                  <a:pt x="508" y="220"/>
                  <a:pt x="508" y="220"/>
                </a:cubicBezTo>
                <a:cubicBezTo>
                  <a:pt x="473" y="220"/>
                  <a:pt x="473" y="220"/>
                  <a:pt x="473" y="220"/>
                </a:cubicBezTo>
                <a:cubicBezTo>
                  <a:pt x="473" y="128"/>
                  <a:pt x="473" y="128"/>
                  <a:pt x="473" y="128"/>
                </a:cubicBezTo>
                <a:cubicBezTo>
                  <a:pt x="374" y="128"/>
                  <a:pt x="374" y="128"/>
                  <a:pt x="374" y="128"/>
                </a:cubicBezTo>
                <a:cubicBezTo>
                  <a:pt x="374" y="92"/>
                  <a:pt x="374" y="92"/>
                  <a:pt x="374" y="92"/>
                </a:cubicBezTo>
                <a:cubicBezTo>
                  <a:pt x="473" y="92"/>
                  <a:pt x="473" y="92"/>
                  <a:pt x="473" y="92"/>
                </a:cubicBezTo>
                <a:cubicBezTo>
                  <a:pt x="473" y="0"/>
                  <a:pt x="473" y="0"/>
                  <a:pt x="473" y="0"/>
                </a:cubicBezTo>
                <a:cubicBezTo>
                  <a:pt x="508" y="0"/>
                  <a:pt x="508" y="0"/>
                  <a:pt x="508" y="0"/>
                </a:cubicBezTo>
                <a:cubicBezTo>
                  <a:pt x="508" y="92"/>
                  <a:pt x="508" y="92"/>
                  <a:pt x="508" y="92"/>
                </a:cubicBezTo>
                <a:cubicBezTo>
                  <a:pt x="600" y="92"/>
                  <a:pt x="600" y="92"/>
                  <a:pt x="600" y="92"/>
                </a:cubicBezTo>
                <a:cubicBezTo>
                  <a:pt x="600" y="128"/>
                  <a:pt x="600" y="128"/>
                  <a:pt x="600" y="128"/>
                </a:cubicBezTo>
                <a:lnTo>
                  <a:pt x="508" y="128"/>
                </a:lnTo>
                <a:close/>
                <a:moveTo>
                  <a:pt x="247" y="36"/>
                </a:moveTo>
                <a:lnTo>
                  <a:pt x="247" y="36"/>
                </a:lnTo>
                <a:cubicBezTo>
                  <a:pt x="282" y="57"/>
                  <a:pt x="304" y="85"/>
                  <a:pt x="304" y="128"/>
                </a:cubicBezTo>
                <a:cubicBezTo>
                  <a:pt x="304" y="156"/>
                  <a:pt x="282" y="184"/>
                  <a:pt x="254" y="205"/>
                </a:cubicBezTo>
                <a:cubicBezTo>
                  <a:pt x="226" y="227"/>
                  <a:pt x="226" y="234"/>
                  <a:pt x="226" y="248"/>
                </a:cubicBezTo>
                <a:cubicBezTo>
                  <a:pt x="226" y="262"/>
                  <a:pt x="254" y="290"/>
                  <a:pt x="268" y="297"/>
                </a:cubicBezTo>
                <a:cubicBezTo>
                  <a:pt x="311" y="326"/>
                  <a:pt x="318" y="354"/>
                  <a:pt x="318" y="396"/>
                </a:cubicBezTo>
                <a:cubicBezTo>
                  <a:pt x="318" y="453"/>
                  <a:pt x="268" y="516"/>
                  <a:pt x="162" y="516"/>
                </a:cubicBezTo>
                <a:cubicBezTo>
                  <a:pt x="77" y="516"/>
                  <a:pt x="0" y="474"/>
                  <a:pt x="0" y="417"/>
                </a:cubicBezTo>
                <a:cubicBezTo>
                  <a:pt x="0" y="361"/>
                  <a:pt x="70" y="304"/>
                  <a:pt x="155" y="304"/>
                </a:cubicBezTo>
                <a:cubicBezTo>
                  <a:pt x="169" y="304"/>
                  <a:pt x="176" y="304"/>
                  <a:pt x="183" y="304"/>
                </a:cubicBezTo>
                <a:cubicBezTo>
                  <a:pt x="176" y="297"/>
                  <a:pt x="162" y="283"/>
                  <a:pt x="162" y="262"/>
                </a:cubicBezTo>
                <a:cubicBezTo>
                  <a:pt x="162" y="255"/>
                  <a:pt x="169" y="241"/>
                  <a:pt x="169" y="234"/>
                </a:cubicBezTo>
                <a:cubicBezTo>
                  <a:pt x="169" y="234"/>
                  <a:pt x="162" y="234"/>
                  <a:pt x="155" y="234"/>
                </a:cubicBezTo>
                <a:cubicBezTo>
                  <a:pt x="84" y="234"/>
                  <a:pt x="35" y="184"/>
                  <a:pt x="35" y="120"/>
                </a:cubicBezTo>
                <a:cubicBezTo>
                  <a:pt x="35" y="57"/>
                  <a:pt x="106" y="0"/>
                  <a:pt x="176" y="0"/>
                </a:cubicBezTo>
                <a:cubicBezTo>
                  <a:pt x="212" y="0"/>
                  <a:pt x="332" y="0"/>
                  <a:pt x="332" y="0"/>
                </a:cubicBezTo>
                <a:cubicBezTo>
                  <a:pt x="297" y="36"/>
                  <a:pt x="297" y="36"/>
                  <a:pt x="297" y="36"/>
                </a:cubicBezTo>
                <a:lnTo>
                  <a:pt x="247" y="36"/>
                </a:lnTo>
                <a:close/>
                <a:moveTo>
                  <a:pt x="176" y="326"/>
                </a:moveTo>
                <a:lnTo>
                  <a:pt x="176" y="326"/>
                </a:lnTo>
                <a:cubicBezTo>
                  <a:pt x="113" y="318"/>
                  <a:pt x="56" y="361"/>
                  <a:pt x="56" y="403"/>
                </a:cubicBezTo>
                <a:cubicBezTo>
                  <a:pt x="56" y="446"/>
                  <a:pt x="106" y="481"/>
                  <a:pt x="162" y="481"/>
                </a:cubicBezTo>
                <a:cubicBezTo>
                  <a:pt x="247" y="481"/>
                  <a:pt x="282" y="453"/>
                  <a:pt x="282" y="403"/>
                </a:cubicBezTo>
                <a:cubicBezTo>
                  <a:pt x="282" y="403"/>
                  <a:pt x="282" y="396"/>
                  <a:pt x="275" y="389"/>
                </a:cubicBezTo>
                <a:cubicBezTo>
                  <a:pt x="268" y="361"/>
                  <a:pt x="247" y="354"/>
                  <a:pt x="212" y="326"/>
                </a:cubicBezTo>
                <a:cubicBezTo>
                  <a:pt x="204" y="326"/>
                  <a:pt x="190" y="326"/>
                  <a:pt x="176" y="326"/>
                </a:cubicBezTo>
                <a:close/>
                <a:moveTo>
                  <a:pt x="247" y="128"/>
                </a:moveTo>
                <a:lnTo>
                  <a:pt x="247" y="128"/>
                </a:lnTo>
                <a:cubicBezTo>
                  <a:pt x="240" y="71"/>
                  <a:pt x="197" y="29"/>
                  <a:pt x="155" y="29"/>
                </a:cubicBezTo>
                <a:cubicBezTo>
                  <a:pt x="113" y="29"/>
                  <a:pt x="84" y="71"/>
                  <a:pt x="91" y="120"/>
                </a:cubicBezTo>
                <a:cubicBezTo>
                  <a:pt x="99" y="177"/>
                  <a:pt x="141" y="220"/>
                  <a:pt x="183" y="220"/>
                </a:cubicBezTo>
                <a:cubicBezTo>
                  <a:pt x="219" y="220"/>
                  <a:pt x="254" y="177"/>
                  <a:pt x="247" y="12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9" name="Freeform 13">
            <a:extLst>
              <a:ext uri="{FF2B5EF4-FFF2-40B4-BE49-F238E27FC236}">
                <a16:creationId xmlns:a16="http://schemas.microsoft.com/office/drawing/2014/main" id="{B044C658-BEC9-4FEC-8704-D69750252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613" y="2580756"/>
            <a:ext cx="217487" cy="215900"/>
          </a:xfrm>
          <a:custGeom>
            <a:avLst/>
            <a:gdLst>
              <a:gd name="T0" fmla="*/ 199055 w 602"/>
              <a:gd name="T1" fmla="*/ 215541 h 601"/>
              <a:gd name="T2" fmla="*/ 199055 w 602"/>
              <a:gd name="T3" fmla="*/ 215541 h 601"/>
              <a:gd name="T4" fmla="*/ 15173 w 602"/>
              <a:gd name="T5" fmla="*/ 215541 h 601"/>
              <a:gd name="T6" fmla="*/ 0 w 602"/>
              <a:gd name="T7" fmla="*/ 200453 h 601"/>
              <a:gd name="T8" fmla="*/ 0 w 602"/>
              <a:gd name="T9" fmla="*/ 17602 h 601"/>
              <a:gd name="T10" fmla="*/ 15173 w 602"/>
              <a:gd name="T11" fmla="*/ 0 h 601"/>
              <a:gd name="T12" fmla="*/ 199055 w 602"/>
              <a:gd name="T13" fmla="*/ 0 h 601"/>
              <a:gd name="T14" fmla="*/ 217118 w 602"/>
              <a:gd name="T15" fmla="*/ 17602 h 601"/>
              <a:gd name="T16" fmla="*/ 217118 w 602"/>
              <a:gd name="T17" fmla="*/ 200453 h 601"/>
              <a:gd name="T18" fmla="*/ 199055 w 602"/>
              <a:gd name="T19" fmla="*/ 215541 h 601"/>
              <a:gd name="T20" fmla="*/ 92122 w 602"/>
              <a:gd name="T21" fmla="*/ 40594 h 601"/>
              <a:gd name="T22" fmla="*/ 92122 w 602"/>
              <a:gd name="T23" fmla="*/ 40594 h 601"/>
              <a:gd name="T24" fmla="*/ 66472 w 602"/>
              <a:gd name="T25" fmla="*/ 45623 h 601"/>
              <a:gd name="T26" fmla="*/ 50938 w 602"/>
              <a:gd name="T27" fmla="*/ 60711 h 601"/>
              <a:gd name="T28" fmla="*/ 48409 w 602"/>
              <a:gd name="T29" fmla="*/ 81187 h 601"/>
              <a:gd name="T30" fmla="*/ 48409 w 602"/>
              <a:gd name="T31" fmla="*/ 91246 h 601"/>
              <a:gd name="T32" fmla="*/ 33236 w 602"/>
              <a:gd name="T33" fmla="*/ 91246 h 601"/>
              <a:gd name="T34" fmla="*/ 33236 w 602"/>
              <a:gd name="T35" fmla="*/ 116751 h 601"/>
              <a:gd name="T36" fmla="*/ 48409 w 602"/>
              <a:gd name="T37" fmla="*/ 116751 h 601"/>
              <a:gd name="T38" fmla="*/ 48409 w 602"/>
              <a:gd name="T39" fmla="*/ 200453 h 601"/>
              <a:gd name="T40" fmla="*/ 84174 w 602"/>
              <a:gd name="T41" fmla="*/ 200453 h 601"/>
              <a:gd name="T42" fmla="*/ 84174 w 602"/>
              <a:gd name="T43" fmla="*/ 116751 h 601"/>
              <a:gd name="T44" fmla="*/ 104766 w 602"/>
              <a:gd name="T45" fmla="*/ 116751 h 601"/>
              <a:gd name="T46" fmla="*/ 112352 w 602"/>
              <a:gd name="T47" fmla="*/ 91246 h 601"/>
              <a:gd name="T48" fmla="*/ 84174 w 602"/>
              <a:gd name="T49" fmla="*/ 91246 h 601"/>
              <a:gd name="T50" fmla="*/ 84174 w 602"/>
              <a:gd name="T51" fmla="*/ 81187 h 601"/>
              <a:gd name="T52" fmla="*/ 86703 w 602"/>
              <a:gd name="T53" fmla="*/ 68614 h 601"/>
              <a:gd name="T54" fmla="*/ 99708 w 602"/>
              <a:gd name="T55" fmla="*/ 66099 h 601"/>
              <a:gd name="T56" fmla="*/ 112352 w 602"/>
              <a:gd name="T57" fmla="*/ 71128 h 601"/>
              <a:gd name="T58" fmla="*/ 119939 w 602"/>
              <a:gd name="T59" fmla="*/ 48137 h 601"/>
              <a:gd name="T60" fmla="*/ 92122 w 602"/>
              <a:gd name="T61" fmla="*/ 40594 h 60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02" h="601">
                <a:moveTo>
                  <a:pt x="551" y="600"/>
                </a:moveTo>
                <a:lnTo>
                  <a:pt x="551" y="600"/>
                </a:lnTo>
                <a:cubicBezTo>
                  <a:pt x="42" y="600"/>
                  <a:pt x="42" y="600"/>
                  <a:pt x="42" y="600"/>
                </a:cubicBezTo>
                <a:cubicBezTo>
                  <a:pt x="21" y="600"/>
                  <a:pt x="0" y="586"/>
                  <a:pt x="0" y="558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21"/>
                  <a:pt x="21" y="0"/>
                  <a:pt x="42" y="0"/>
                </a:cubicBezTo>
                <a:cubicBezTo>
                  <a:pt x="551" y="0"/>
                  <a:pt x="551" y="0"/>
                  <a:pt x="551" y="0"/>
                </a:cubicBezTo>
                <a:cubicBezTo>
                  <a:pt x="580" y="0"/>
                  <a:pt x="601" y="21"/>
                  <a:pt x="601" y="49"/>
                </a:cubicBezTo>
                <a:cubicBezTo>
                  <a:pt x="601" y="558"/>
                  <a:pt x="601" y="558"/>
                  <a:pt x="601" y="558"/>
                </a:cubicBezTo>
                <a:cubicBezTo>
                  <a:pt x="601" y="586"/>
                  <a:pt x="580" y="600"/>
                  <a:pt x="551" y="600"/>
                </a:cubicBezTo>
                <a:close/>
                <a:moveTo>
                  <a:pt x="255" y="113"/>
                </a:moveTo>
                <a:lnTo>
                  <a:pt x="255" y="113"/>
                </a:lnTo>
                <a:cubicBezTo>
                  <a:pt x="226" y="113"/>
                  <a:pt x="198" y="120"/>
                  <a:pt x="184" y="127"/>
                </a:cubicBezTo>
                <a:cubicBezTo>
                  <a:pt x="163" y="141"/>
                  <a:pt x="148" y="155"/>
                  <a:pt x="141" y="169"/>
                </a:cubicBezTo>
                <a:cubicBezTo>
                  <a:pt x="141" y="184"/>
                  <a:pt x="134" y="198"/>
                  <a:pt x="134" y="226"/>
                </a:cubicBezTo>
                <a:cubicBezTo>
                  <a:pt x="134" y="254"/>
                  <a:pt x="134" y="254"/>
                  <a:pt x="134" y="254"/>
                </a:cubicBezTo>
                <a:cubicBezTo>
                  <a:pt x="92" y="254"/>
                  <a:pt x="92" y="254"/>
                  <a:pt x="92" y="254"/>
                </a:cubicBezTo>
                <a:cubicBezTo>
                  <a:pt x="92" y="325"/>
                  <a:pt x="92" y="325"/>
                  <a:pt x="92" y="325"/>
                </a:cubicBezTo>
                <a:cubicBezTo>
                  <a:pt x="134" y="325"/>
                  <a:pt x="134" y="325"/>
                  <a:pt x="134" y="325"/>
                </a:cubicBezTo>
                <a:cubicBezTo>
                  <a:pt x="134" y="558"/>
                  <a:pt x="134" y="558"/>
                  <a:pt x="134" y="558"/>
                </a:cubicBezTo>
                <a:cubicBezTo>
                  <a:pt x="233" y="558"/>
                  <a:pt x="233" y="558"/>
                  <a:pt x="233" y="558"/>
                </a:cubicBezTo>
                <a:cubicBezTo>
                  <a:pt x="233" y="325"/>
                  <a:pt x="233" y="325"/>
                  <a:pt x="233" y="325"/>
                </a:cubicBezTo>
                <a:cubicBezTo>
                  <a:pt x="290" y="325"/>
                  <a:pt x="290" y="325"/>
                  <a:pt x="290" y="325"/>
                </a:cubicBezTo>
                <a:cubicBezTo>
                  <a:pt x="311" y="254"/>
                  <a:pt x="311" y="254"/>
                  <a:pt x="311" y="254"/>
                </a:cubicBezTo>
                <a:cubicBezTo>
                  <a:pt x="233" y="254"/>
                  <a:pt x="233" y="254"/>
                  <a:pt x="233" y="254"/>
                </a:cubicBezTo>
                <a:cubicBezTo>
                  <a:pt x="233" y="226"/>
                  <a:pt x="233" y="226"/>
                  <a:pt x="233" y="226"/>
                </a:cubicBezTo>
                <a:cubicBezTo>
                  <a:pt x="233" y="212"/>
                  <a:pt x="233" y="198"/>
                  <a:pt x="240" y="191"/>
                </a:cubicBezTo>
                <a:cubicBezTo>
                  <a:pt x="248" y="191"/>
                  <a:pt x="262" y="184"/>
                  <a:pt x="276" y="184"/>
                </a:cubicBezTo>
                <a:cubicBezTo>
                  <a:pt x="290" y="184"/>
                  <a:pt x="297" y="191"/>
                  <a:pt x="311" y="198"/>
                </a:cubicBezTo>
                <a:cubicBezTo>
                  <a:pt x="332" y="134"/>
                  <a:pt x="332" y="134"/>
                  <a:pt x="332" y="134"/>
                </a:cubicBezTo>
                <a:cubicBezTo>
                  <a:pt x="304" y="127"/>
                  <a:pt x="283" y="113"/>
                  <a:pt x="255" y="1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0" name="Freeform 14">
            <a:extLst>
              <a:ext uri="{FF2B5EF4-FFF2-40B4-BE49-F238E27FC236}">
                <a16:creationId xmlns:a16="http://schemas.microsoft.com/office/drawing/2014/main" id="{C9B3315E-3B6A-4119-A834-34D9A244B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38" y="2577581"/>
            <a:ext cx="101600" cy="219075"/>
          </a:xfrm>
          <a:custGeom>
            <a:avLst/>
            <a:gdLst>
              <a:gd name="T0" fmla="*/ 101238 w 284"/>
              <a:gd name="T1" fmla="*/ 2522 h 608"/>
              <a:gd name="T2" fmla="*/ 101238 w 284"/>
              <a:gd name="T3" fmla="*/ 2522 h 608"/>
              <a:gd name="T4" fmla="*/ 101238 w 284"/>
              <a:gd name="T5" fmla="*/ 38194 h 608"/>
              <a:gd name="T6" fmla="*/ 70831 w 284"/>
              <a:gd name="T7" fmla="*/ 45761 h 608"/>
              <a:gd name="T8" fmla="*/ 68327 w 284"/>
              <a:gd name="T9" fmla="*/ 76388 h 608"/>
              <a:gd name="T10" fmla="*/ 101238 w 284"/>
              <a:gd name="T11" fmla="*/ 76388 h 608"/>
              <a:gd name="T12" fmla="*/ 96230 w 284"/>
              <a:gd name="T13" fmla="*/ 112060 h 608"/>
              <a:gd name="T14" fmla="*/ 68327 w 284"/>
              <a:gd name="T15" fmla="*/ 112060 h 608"/>
              <a:gd name="T16" fmla="*/ 68327 w 284"/>
              <a:gd name="T17" fmla="*/ 218715 h 608"/>
              <a:gd name="T18" fmla="*/ 20391 w 284"/>
              <a:gd name="T19" fmla="*/ 218715 h 608"/>
              <a:gd name="T20" fmla="*/ 20391 w 284"/>
              <a:gd name="T21" fmla="*/ 112060 h 608"/>
              <a:gd name="T22" fmla="*/ 0 w 284"/>
              <a:gd name="T23" fmla="*/ 112060 h 608"/>
              <a:gd name="T24" fmla="*/ 0 w 284"/>
              <a:gd name="T25" fmla="*/ 76388 h 608"/>
              <a:gd name="T26" fmla="*/ 20391 w 284"/>
              <a:gd name="T27" fmla="*/ 76388 h 608"/>
              <a:gd name="T28" fmla="*/ 35773 w 284"/>
              <a:gd name="T29" fmla="*/ 15133 h 608"/>
              <a:gd name="T30" fmla="*/ 101238 w 284"/>
              <a:gd name="T31" fmla="*/ 2522 h 60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84" h="608">
                <a:moveTo>
                  <a:pt x="283" y="7"/>
                </a:moveTo>
                <a:lnTo>
                  <a:pt x="283" y="7"/>
                </a:lnTo>
                <a:cubicBezTo>
                  <a:pt x="283" y="42"/>
                  <a:pt x="283" y="106"/>
                  <a:pt x="283" y="106"/>
                </a:cubicBezTo>
                <a:cubicBezTo>
                  <a:pt x="283" y="106"/>
                  <a:pt x="213" y="99"/>
                  <a:pt x="198" y="127"/>
                </a:cubicBezTo>
                <a:cubicBezTo>
                  <a:pt x="184" y="141"/>
                  <a:pt x="191" y="183"/>
                  <a:pt x="191" y="212"/>
                </a:cubicBezTo>
                <a:cubicBezTo>
                  <a:pt x="220" y="212"/>
                  <a:pt x="255" y="212"/>
                  <a:pt x="283" y="212"/>
                </a:cubicBezTo>
                <a:cubicBezTo>
                  <a:pt x="276" y="254"/>
                  <a:pt x="269" y="275"/>
                  <a:pt x="269" y="311"/>
                </a:cubicBezTo>
                <a:cubicBezTo>
                  <a:pt x="241" y="311"/>
                  <a:pt x="191" y="311"/>
                  <a:pt x="191" y="311"/>
                </a:cubicBezTo>
                <a:cubicBezTo>
                  <a:pt x="191" y="607"/>
                  <a:pt x="191" y="607"/>
                  <a:pt x="191" y="607"/>
                </a:cubicBezTo>
                <a:cubicBezTo>
                  <a:pt x="191" y="607"/>
                  <a:pt x="100" y="607"/>
                  <a:pt x="57" y="607"/>
                </a:cubicBezTo>
                <a:cubicBezTo>
                  <a:pt x="57" y="516"/>
                  <a:pt x="57" y="410"/>
                  <a:pt x="57" y="311"/>
                </a:cubicBezTo>
                <a:cubicBezTo>
                  <a:pt x="36" y="311"/>
                  <a:pt x="22" y="311"/>
                  <a:pt x="0" y="311"/>
                </a:cubicBezTo>
                <a:cubicBezTo>
                  <a:pt x="0" y="275"/>
                  <a:pt x="0" y="247"/>
                  <a:pt x="0" y="212"/>
                </a:cubicBezTo>
                <a:cubicBezTo>
                  <a:pt x="22" y="212"/>
                  <a:pt x="36" y="212"/>
                  <a:pt x="57" y="212"/>
                </a:cubicBezTo>
                <a:cubicBezTo>
                  <a:pt x="64" y="148"/>
                  <a:pt x="64" y="78"/>
                  <a:pt x="100" y="42"/>
                </a:cubicBezTo>
                <a:cubicBezTo>
                  <a:pt x="135" y="0"/>
                  <a:pt x="170" y="7"/>
                  <a:pt x="283" y="7"/>
                </a:cubicBezTo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1" name="Freeform 15">
            <a:extLst>
              <a:ext uri="{FF2B5EF4-FFF2-40B4-BE49-F238E27FC236}">
                <a16:creationId xmlns:a16="http://schemas.microsoft.com/office/drawing/2014/main" id="{5755C624-32BE-481E-8D1A-48D74C3F0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580756"/>
            <a:ext cx="217488" cy="215900"/>
          </a:xfrm>
          <a:custGeom>
            <a:avLst/>
            <a:gdLst>
              <a:gd name="T0" fmla="*/ 109824 w 602"/>
              <a:gd name="T1" fmla="*/ 0 h 601"/>
              <a:gd name="T2" fmla="*/ 109824 w 602"/>
              <a:gd name="T3" fmla="*/ 0 h 601"/>
              <a:gd name="T4" fmla="*/ 0 w 602"/>
              <a:gd name="T5" fmla="*/ 109207 h 601"/>
              <a:gd name="T6" fmla="*/ 66472 w 602"/>
              <a:gd name="T7" fmla="*/ 207997 h 601"/>
              <a:gd name="T8" fmla="*/ 69001 w 602"/>
              <a:gd name="T9" fmla="*/ 182850 h 601"/>
              <a:gd name="T10" fmla="*/ 81645 w 602"/>
              <a:gd name="T11" fmla="*/ 124295 h 601"/>
              <a:gd name="T12" fmla="*/ 79116 w 602"/>
              <a:gd name="T13" fmla="*/ 106693 h 601"/>
              <a:gd name="T14" fmla="*/ 99708 w 602"/>
              <a:gd name="T15" fmla="*/ 78672 h 601"/>
              <a:gd name="T16" fmla="*/ 114881 w 602"/>
              <a:gd name="T17" fmla="*/ 93760 h 601"/>
              <a:gd name="T18" fmla="*/ 104766 w 602"/>
              <a:gd name="T19" fmla="*/ 134354 h 601"/>
              <a:gd name="T20" fmla="*/ 122468 w 602"/>
              <a:gd name="T21" fmla="*/ 154830 h 601"/>
              <a:gd name="T22" fmla="*/ 155704 w 602"/>
              <a:gd name="T23" fmla="*/ 96275 h 601"/>
              <a:gd name="T24" fmla="*/ 109824 w 602"/>
              <a:gd name="T25" fmla="*/ 55681 h 601"/>
              <a:gd name="T26" fmla="*/ 55996 w 602"/>
              <a:gd name="T27" fmla="*/ 106693 h 601"/>
              <a:gd name="T28" fmla="*/ 63582 w 602"/>
              <a:gd name="T29" fmla="*/ 129324 h 601"/>
              <a:gd name="T30" fmla="*/ 66472 w 602"/>
              <a:gd name="T31" fmla="*/ 134354 h 601"/>
              <a:gd name="T32" fmla="*/ 63582 w 602"/>
              <a:gd name="T33" fmla="*/ 142257 h 601"/>
              <a:gd name="T34" fmla="*/ 58525 w 602"/>
              <a:gd name="T35" fmla="*/ 144772 h 601"/>
              <a:gd name="T36" fmla="*/ 35765 w 602"/>
              <a:gd name="T37" fmla="*/ 103819 h 601"/>
              <a:gd name="T38" fmla="*/ 114881 w 602"/>
              <a:gd name="T39" fmla="*/ 35564 h 601"/>
              <a:gd name="T40" fmla="*/ 183883 w 602"/>
              <a:gd name="T41" fmla="*/ 98790 h 601"/>
              <a:gd name="T42" fmla="*/ 124997 w 602"/>
              <a:gd name="T43" fmla="*/ 172433 h 601"/>
              <a:gd name="T44" fmla="*/ 97180 w 602"/>
              <a:gd name="T45" fmla="*/ 159859 h 601"/>
              <a:gd name="T46" fmla="*/ 89232 w 602"/>
              <a:gd name="T47" fmla="*/ 190394 h 601"/>
              <a:gd name="T48" fmla="*/ 79116 w 602"/>
              <a:gd name="T49" fmla="*/ 213026 h 601"/>
              <a:gd name="T50" fmla="*/ 109824 w 602"/>
              <a:gd name="T51" fmla="*/ 215541 h 601"/>
              <a:gd name="T52" fmla="*/ 217119 w 602"/>
              <a:gd name="T53" fmla="*/ 109207 h 601"/>
              <a:gd name="T54" fmla="*/ 109824 w 602"/>
              <a:gd name="T55" fmla="*/ 0 h 60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2" h="601">
                <a:moveTo>
                  <a:pt x="304" y="0"/>
                </a:moveTo>
                <a:lnTo>
                  <a:pt x="304" y="0"/>
                </a:lnTo>
                <a:cubicBezTo>
                  <a:pt x="134" y="0"/>
                  <a:pt x="0" y="134"/>
                  <a:pt x="0" y="304"/>
                </a:cubicBezTo>
                <a:cubicBezTo>
                  <a:pt x="0" y="424"/>
                  <a:pt x="78" y="530"/>
                  <a:pt x="184" y="579"/>
                </a:cubicBezTo>
                <a:cubicBezTo>
                  <a:pt x="184" y="558"/>
                  <a:pt x="184" y="530"/>
                  <a:pt x="191" y="509"/>
                </a:cubicBezTo>
                <a:cubicBezTo>
                  <a:pt x="191" y="487"/>
                  <a:pt x="226" y="346"/>
                  <a:pt x="226" y="346"/>
                </a:cubicBezTo>
                <a:cubicBezTo>
                  <a:pt x="226" y="346"/>
                  <a:pt x="219" y="325"/>
                  <a:pt x="219" y="297"/>
                </a:cubicBezTo>
                <a:cubicBezTo>
                  <a:pt x="219" y="254"/>
                  <a:pt x="240" y="219"/>
                  <a:pt x="276" y="219"/>
                </a:cubicBezTo>
                <a:cubicBezTo>
                  <a:pt x="304" y="219"/>
                  <a:pt x="318" y="240"/>
                  <a:pt x="318" y="261"/>
                </a:cubicBezTo>
                <a:cubicBezTo>
                  <a:pt x="318" y="289"/>
                  <a:pt x="297" y="332"/>
                  <a:pt x="290" y="374"/>
                </a:cubicBezTo>
                <a:cubicBezTo>
                  <a:pt x="283" y="403"/>
                  <a:pt x="304" y="431"/>
                  <a:pt x="339" y="431"/>
                </a:cubicBezTo>
                <a:cubicBezTo>
                  <a:pt x="396" y="431"/>
                  <a:pt x="431" y="353"/>
                  <a:pt x="431" y="268"/>
                </a:cubicBezTo>
                <a:cubicBezTo>
                  <a:pt x="431" y="205"/>
                  <a:pt x="389" y="155"/>
                  <a:pt x="304" y="155"/>
                </a:cubicBezTo>
                <a:cubicBezTo>
                  <a:pt x="212" y="155"/>
                  <a:pt x="155" y="219"/>
                  <a:pt x="155" y="297"/>
                </a:cubicBezTo>
                <a:cubicBezTo>
                  <a:pt x="155" y="325"/>
                  <a:pt x="162" y="346"/>
                  <a:pt x="176" y="360"/>
                </a:cubicBezTo>
                <a:cubicBezTo>
                  <a:pt x="184" y="360"/>
                  <a:pt x="184" y="367"/>
                  <a:pt x="184" y="374"/>
                </a:cubicBezTo>
                <a:cubicBezTo>
                  <a:pt x="184" y="382"/>
                  <a:pt x="176" y="396"/>
                  <a:pt x="176" y="396"/>
                </a:cubicBezTo>
                <a:cubicBezTo>
                  <a:pt x="176" y="403"/>
                  <a:pt x="169" y="410"/>
                  <a:pt x="162" y="403"/>
                </a:cubicBezTo>
                <a:cubicBezTo>
                  <a:pt x="120" y="389"/>
                  <a:pt x="99" y="339"/>
                  <a:pt x="99" y="289"/>
                </a:cubicBezTo>
                <a:cubicBezTo>
                  <a:pt x="99" y="205"/>
                  <a:pt x="169" y="99"/>
                  <a:pt x="318" y="99"/>
                </a:cubicBezTo>
                <a:cubicBezTo>
                  <a:pt x="431" y="99"/>
                  <a:pt x="509" y="184"/>
                  <a:pt x="509" y="275"/>
                </a:cubicBezTo>
                <a:cubicBezTo>
                  <a:pt x="509" y="396"/>
                  <a:pt x="438" y="480"/>
                  <a:pt x="346" y="480"/>
                </a:cubicBezTo>
                <a:cubicBezTo>
                  <a:pt x="311" y="480"/>
                  <a:pt x="283" y="466"/>
                  <a:pt x="269" y="445"/>
                </a:cubicBezTo>
                <a:cubicBezTo>
                  <a:pt x="269" y="445"/>
                  <a:pt x="254" y="516"/>
                  <a:pt x="247" y="530"/>
                </a:cubicBezTo>
                <a:cubicBezTo>
                  <a:pt x="240" y="551"/>
                  <a:pt x="233" y="572"/>
                  <a:pt x="219" y="593"/>
                </a:cubicBezTo>
                <a:cubicBezTo>
                  <a:pt x="247" y="600"/>
                  <a:pt x="276" y="600"/>
                  <a:pt x="304" y="600"/>
                </a:cubicBezTo>
                <a:cubicBezTo>
                  <a:pt x="466" y="600"/>
                  <a:pt x="601" y="466"/>
                  <a:pt x="601" y="304"/>
                </a:cubicBezTo>
                <a:cubicBezTo>
                  <a:pt x="601" y="134"/>
                  <a:pt x="466" y="0"/>
                  <a:pt x="304" y="0"/>
                </a:cubicBezTo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2" name="Freeform 25">
            <a:extLst>
              <a:ext uri="{FF2B5EF4-FFF2-40B4-BE49-F238E27FC236}">
                <a16:creationId xmlns:a16="http://schemas.microsoft.com/office/drawing/2014/main" id="{8ED1CED6-51DE-4B6E-954A-43E289135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4613" y="2215631"/>
            <a:ext cx="217487" cy="184150"/>
          </a:xfrm>
          <a:custGeom>
            <a:avLst/>
            <a:gdLst>
              <a:gd name="T0" fmla="*/ 7586 w 602"/>
              <a:gd name="T1" fmla="*/ 183789 h 510"/>
              <a:gd name="T2" fmla="*/ 7586 w 602"/>
              <a:gd name="T3" fmla="*/ 183789 h 510"/>
              <a:gd name="T4" fmla="*/ 209531 w 602"/>
              <a:gd name="T5" fmla="*/ 183789 h 510"/>
              <a:gd name="T6" fmla="*/ 217118 w 602"/>
              <a:gd name="T7" fmla="*/ 176206 h 510"/>
              <a:gd name="T8" fmla="*/ 217118 w 602"/>
              <a:gd name="T9" fmla="*/ 173679 h 510"/>
              <a:gd name="T10" fmla="*/ 209531 w 602"/>
              <a:gd name="T11" fmla="*/ 163207 h 510"/>
              <a:gd name="T12" fmla="*/ 7586 w 602"/>
              <a:gd name="T13" fmla="*/ 163207 h 510"/>
              <a:gd name="T14" fmla="*/ 0 w 602"/>
              <a:gd name="T15" fmla="*/ 173679 h 510"/>
              <a:gd name="T16" fmla="*/ 0 w 602"/>
              <a:gd name="T17" fmla="*/ 176206 h 510"/>
              <a:gd name="T18" fmla="*/ 7586 w 602"/>
              <a:gd name="T19" fmla="*/ 183789 h 510"/>
              <a:gd name="T20" fmla="*/ 40822 w 602"/>
              <a:gd name="T21" fmla="*/ 153097 h 510"/>
              <a:gd name="T22" fmla="*/ 40822 w 602"/>
              <a:gd name="T23" fmla="*/ 153097 h 510"/>
              <a:gd name="T24" fmla="*/ 61414 w 602"/>
              <a:gd name="T25" fmla="*/ 153097 h 510"/>
              <a:gd name="T26" fmla="*/ 71530 w 602"/>
              <a:gd name="T27" fmla="*/ 142987 h 510"/>
              <a:gd name="T28" fmla="*/ 71530 w 602"/>
              <a:gd name="T29" fmla="*/ 10110 h 510"/>
              <a:gd name="T30" fmla="*/ 61414 w 602"/>
              <a:gd name="T31" fmla="*/ 0 h 510"/>
              <a:gd name="T32" fmla="*/ 40822 w 602"/>
              <a:gd name="T33" fmla="*/ 0 h 510"/>
              <a:gd name="T34" fmla="*/ 30707 w 602"/>
              <a:gd name="T35" fmla="*/ 10110 h 510"/>
              <a:gd name="T36" fmla="*/ 30707 w 602"/>
              <a:gd name="T37" fmla="*/ 142987 h 510"/>
              <a:gd name="T38" fmla="*/ 40822 w 602"/>
              <a:gd name="T39" fmla="*/ 153097 h 510"/>
              <a:gd name="T40" fmla="*/ 97179 w 602"/>
              <a:gd name="T41" fmla="*/ 153097 h 510"/>
              <a:gd name="T42" fmla="*/ 97179 w 602"/>
              <a:gd name="T43" fmla="*/ 153097 h 510"/>
              <a:gd name="T44" fmla="*/ 117410 w 602"/>
              <a:gd name="T45" fmla="*/ 153097 h 510"/>
              <a:gd name="T46" fmla="*/ 127525 w 602"/>
              <a:gd name="T47" fmla="*/ 142987 h 510"/>
              <a:gd name="T48" fmla="*/ 127525 w 602"/>
              <a:gd name="T49" fmla="*/ 58856 h 510"/>
              <a:gd name="T50" fmla="*/ 117410 w 602"/>
              <a:gd name="T51" fmla="*/ 48385 h 510"/>
              <a:gd name="T52" fmla="*/ 97179 w 602"/>
              <a:gd name="T53" fmla="*/ 48385 h 510"/>
              <a:gd name="T54" fmla="*/ 86703 w 602"/>
              <a:gd name="T55" fmla="*/ 58856 h 510"/>
              <a:gd name="T56" fmla="*/ 86703 w 602"/>
              <a:gd name="T57" fmla="*/ 142987 h 510"/>
              <a:gd name="T58" fmla="*/ 97179 w 602"/>
              <a:gd name="T59" fmla="*/ 153097 h 510"/>
              <a:gd name="T60" fmla="*/ 155703 w 602"/>
              <a:gd name="T61" fmla="*/ 153097 h 510"/>
              <a:gd name="T62" fmla="*/ 155703 w 602"/>
              <a:gd name="T63" fmla="*/ 153097 h 510"/>
              <a:gd name="T64" fmla="*/ 176295 w 602"/>
              <a:gd name="T65" fmla="*/ 153097 h 510"/>
              <a:gd name="T66" fmla="*/ 186411 w 602"/>
              <a:gd name="T67" fmla="*/ 142987 h 510"/>
              <a:gd name="T68" fmla="*/ 186411 w 602"/>
              <a:gd name="T69" fmla="*/ 107240 h 510"/>
              <a:gd name="T70" fmla="*/ 176295 w 602"/>
              <a:gd name="T71" fmla="*/ 97130 h 510"/>
              <a:gd name="T72" fmla="*/ 155703 w 602"/>
              <a:gd name="T73" fmla="*/ 97130 h 510"/>
              <a:gd name="T74" fmla="*/ 145588 w 602"/>
              <a:gd name="T75" fmla="*/ 107240 h 510"/>
              <a:gd name="T76" fmla="*/ 145588 w 602"/>
              <a:gd name="T77" fmla="*/ 142987 h 510"/>
              <a:gd name="T78" fmla="*/ 155703 w 602"/>
              <a:gd name="T79" fmla="*/ 153097 h 51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2" h="510">
                <a:moveTo>
                  <a:pt x="21" y="509"/>
                </a:moveTo>
                <a:lnTo>
                  <a:pt x="21" y="509"/>
                </a:lnTo>
                <a:cubicBezTo>
                  <a:pt x="580" y="509"/>
                  <a:pt x="580" y="509"/>
                  <a:pt x="580" y="509"/>
                </a:cubicBezTo>
                <a:cubicBezTo>
                  <a:pt x="594" y="509"/>
                  <a:pt x="601" y="502"/>
                  <a:pt x="601" y="488"/>
                </a:cubicBezTo>
                <a:cubicBezTo>
                  <a:pt x="601" y="481"/>
                  <a:pt x="601" y="481"/>
                  <a:pt x="601" y="481"/>
                </a:cubicBezTo>
                <a:cubicBezTo>
                  <a:pt x="601" y="467"/>
                  <a:pt x="594" y="452"/>
                  <a:pt x="580" y="452"/>
                </a:cubicBezTo>
                <a:cubicBezTo>
                  <a:pt x="21" y="452"/>
                  <a:pt x="21" y="452"/>
                  <a:pt x="21" y="452"/>
                </a:cubicBezTo>
                <a:cubicBezTo>
                  <a:pt x="7" y="452"/>
                  <a:pt x="0" y="467"/>
                  <a:pt x="0" y="481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502"/>
                  <a:pt x="7" y="509"/>
                  <a:pt x="21" y="509"/>
                </a:cubicBezTo>
                <a:close/>
                <a:moveTo>
                  <a:pt x="113" y="424"/>
                </a:moveTo>
                <a:lnTo>
                  <a:pt x="113" y="424"/>
                </a:lnTo>
                <a:cubicBezTo>
                  <a:pt x="170" y="424"/>
                  <a:pt x="170" y="424"/>
                  <a:pt x="170" y="424"/>
                </a:cubicBezTo>
                <a:cubicBezTo>
                  <a:pt x="184" y="424"/>
                  <a:pt x="198" y="417"/>
                  <a:pt x="198" y="396"/>
                </a:cubicBezTo>
                <a:cubicBezTo>
                  <a:pt x="198" y="28"/>
                  <a:pt x="198" y="28"/>
                  <a:pt x="198" y="28"/>
                </a:cubicBezTo>
                <a:cubicBezTo>
                  <a:pt x="198" y="14"/>
                  <a:pt x="184" y="0"/>
                  <a:pt x="170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92" y="0"/>
                  <a:pt x="85" y="14"/>
                  <a:pt x="85" y="28"/>
                </a:cubicBezTo>
                <a:cubicBezTo>
                  <a:pt x="85" y="396"/>
                  <a:pt x="85" y="396"/>
                  <a:pt x="85" y="396"/>
                </a:cubicBezTo>
                <a:cubicBezTo>
                  <a:pt x="85" y="417"/>
                  <a:pt x="92" y="424"/>
                  <a:pt x="113" y="424"/>
                </a:cubicBezTo>
                <a:close/>
                <a:moveTo>
                  <a:pt x="269" y="424"/>
                </a:moveTo>
                <a:lnTo>
                  <a:pt x="269" y="424"/>
                </a:lnTo>
                <a:cubicBezTo>
                  <a:pt x="325" y="424"/>
                  <a:pt x="325" y="424"/>
                  <a:pt x="325" y="424"/>
                </a:cubicBezTo>
                <a:cubicBezTo>
                  <a:pt x="346" y="424"/>
                  <a:pt x="353" y="417"/>
                  <a:pt x="353" y="396"/>
                </a:cubicBezTo>
                <a:cubicBezTo>
                  <a:pt x="353" y="163"/>
                  <a:pt x="353" y="163"/>
                  <a:pt x="353" y="163"/>
                </a:cubicBezTo>
                <a:cubicBezTo>
                  <a:pt x="353" y="149"/>
                  <a:pt x="346" y="134"/>
                  <a:pt x="325" y="134"/>
                </a:cubicBezTo>
                <a:cubicBezTo>
                  <a:pt x="269" y="134"/>
                  <a:pt x="269" y="134"/>
                  <a:pt x="269" y="134"/>
                </a:cubicBezTo>
                <a:cubicBezTo>
                  <a:pt x="255" y="134"/>
                  <a:pt x="240" y="149"/>
                  <a:pt x="240" y="163"/>
                </a:cubicBezTo>
                <a:cubicBezTo>
                  <a:pt x="240" y="396"/>
                  <a:pt x="240" y="396"/>
                  <a:pt x="240" y="396"/>
                </a:cubicBezTo>
                <a:cubicBezTo>
                  <a:pt x="240" y="417"/>
                  <a:pt x="255" y="424"/>
                  <a:pt x="269" y="424"/>
                </a:cubicBezTo>
                <a:close/>
                <a:moveTo>
                  <a:pt x="431" y="424"/>
                </a:moveTo>
                <a:lnTo>
                  <a:pt x="431" y="424"/>
                </a:lnTo>
                <a:cubicBezTo>
                  <a:pt x="488" y="424"/>
                  <a:pt x="488" y="424"/>
                  <a:pt x="488" y="424"/>
                </a:cubicBezTo>
                <a:cubicBezTo>
                  <a:pt x="502" y="424"/>
                  <a:pt x="516" y="417"/>
                  <a:pt x="516" y="396"/>
                </a:cubicBezTo>
                <a:cubicBezTo>
                  <a:pt x="516" y="297"/>
                  <a:pt x="516" y="297"/>
                  <a:pt x="516" y="297"/>
                </a:cubicBezTo>
                <a:cubicBezTo>
                  <a:pt x="516" y="276"/>
                  <a:pt x="502" y="269"/>
                  <a:pt x="488" y="269"/>
                </a:cubicBezTo>
                <a:cubicBezTo>
                  <a:pt x="431" y="269"/>
                  <a:pt x="431" y="269"/>
                  <a:pt x="431" y="269"/>
                </a:cubicBezTo>
                <a:cubicBezTo>
                  <a:pt x="417" y="269"/>
                  <a:pt x="403" y="276"/>
                  <a:pt x="403" y="297"/>
                </a:cubicBezTo>
                <a:cubicBezTo>
                  <a:pt x="403" y="396"/>
                  <a:pt x="403" y="396"/>
                  <a:pt x="403" y="396"/>
                </a:cubicBezTo>
                <a:cubicBezTo>
                  <a:pt x="403" y="417"/>
                  <a:pt x="417" y="424"/>
                  <a:pt x="431" y="4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3" name="Freeform 26">
            <a:extLst>
              <a:ext uri="{FF2B5EF4-FFF2-40B4-BE49-F238E27FC236}">
                <a16:creationId xmlns:a16="http://schemas.microsoft.com/office/drawing/2014/main" id="{5B2F775C-FE7D-4D68-87F6-AC62A6A01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5" y="2215631"/>
            <a:ext cx="219075" cy="184150"/>
          </a:xfrm>
          <a:custGeom>
            <a:avLst/>
            <a:gdLst>
              <a:gd name="T0" fmla="*/ 208276 w 609"/>
              <a:gd name="T1" fmla="*/ 183789 h 510"/>
              <a:gd name="T2" fmla="*/ 208276 w 609"/>
              <a:gd name="T3" fmla="*/ 183789 h 510"/>
              <a:gd name="T4" fmla="*/ 10072 w 609"/>
              <a:gd name="T5" fmla="*/ 183789 h 510"/>
              <a:gd name="T6" fmla="*/ 0 w 609"/>
              <a:gd name="T7" fmla="*/ 176206 h 510"/>
              <a:gd name="T8" fmla="*/ 0 w 609"/>
              <a:gd name="T9" fmla="*/ 173679 h 510"/>
              <a:gd name="T10" fmla="*/ 10072 w 609"/>
              <a:gd name="T11" fmla="*/ 163207 h 510"/>
              <a:gd name="T12" fmla="*/ 208276 w 609"/>
              <a:gd name="T13" fmla="*/ 163207 h 510"/>
              <a:gd name="T14" fmla="*/ 218707 w 609"/>
              <a:gd name="T15" fmla="*/ 173679 h 510"/>
              <a:gd name="T16" fmla="*/ 218707 w 609"/>
              <a:gd name="T17" fmla="*/ 176206 h 510"/>
              <a:gd name="T18" fmla="*/ 208276 w 609"/>
              <a:gd name="T19" fmla="*/ 183789 h 510"/>
              <a:gd name="T20" fmla="*/ 188131 w 609"/>
              <a:gd name="T21" fmla="*/ 142987 h 510"/>
              <a:gd name="T22" fmla="*/ 188131 w 609"/>
              <a:gd name="T23" fmla="*/ 142987 h 510"/>
              <a:gd name="T24" fmla="*/ 178059 w 609"/>
              <a:gd name="T25" fmla="*/ 153097 h 510"/>
              <a:gd name="T26" fmla="*/ 157556 w 609"/>
              <a:gd name="T27" fmla="*/ 153097 h 510"/>
              <a:gd name="T28" fmla="*/ 147484 w 609"/>
              <a:gd name="T29" fmla="*/ 142987 h 510"/>
              <a:gd name="T30" fmla="*/ 147484 w 609"/>
              <a:gd name="T31" fmla="*/ 71494 h 510"/>
              <a:gd name="T32" fmla="*/ 147484 w 609"/>
              <a:gd name="T33" fmla="*/ 71494 h 510"/>
              <a:gd name="T34" fmla="*/ 147484 w 609"/>
              <a:gd name="T35" fmla="*/ 50912 h 510"/>
              <a:gd name="T36" fmla="*/ 157556 w 609"/>
              <a:gd name="T37" fmla="*/ 40802 h 510"/>
              <a:gd name="T38" fmla="*/ 178059 w 609"/>
              <a:gd name="T39" fmla="*/ 40802 h 510"/>
              <a:gd name="T40" fmla="*/ 188131 w 609"/>
              <a:gd name="T41" fmla="*/ 50912 h 510"/>
              <a:gd name="T42" fmla="*/ 188131 w 609"/>
              <a:gd name="T43" fmla="*/ 122406 h 510"/>
              <a:gd name="T44" fmla="*/ 188131 w 609"/>
              <a:gd name="T45" fmla="*/ 122406 h 510"/>
              <a:gd name="T46" fmla="*/ 188131 w 609"/>
              <a:gd name="T47" fmla="*/ 142987 h 510"/>
              <a:gd name="T48" fmla="*/ 119426 w 609"/>
              <a:gd name="T49" fmla="*/ 153097 h 510"/>
              <a:gd name="T50" fmla="*/ 119426 w 609"/>
              <a:gd name="T51" fmla="*/ 153097 h 510"/>
              <a:gd name="T52" fmla="*/ 99282 w 609"/>
              <a:gd name="T53" fmla="*/ 153097 h 510"/>
              <a:gd name="T54" fmla="*/ 88850 w 609"/>
              <a:gd name="T55" fmla="*/ 142987 h 510"/>
              <a:gd name="T56" fmla="*/ 88850 w 609"/>
              <a:gd name="T57" fmla="*/ 122406 h 510"/>
              <a:gd name="T58" fmla="*/ 88850 w 609"/>
              <a:gd name="T59" fmla="*/ 30692 h 510"/>
              <a:gd name="T60" fmla="*/ 88850 w 609"/>
              <a:gd name="T61" fmla="*/ 10110 h 510"/>
              <a:gd name="T62" fmla="*/ 99282 w 609"/>
              <a:gd name="T63" fmla="*/ 0 h 510"/>
              <a:gd name="T64" fmla="*/ 119426 w 609"/>
              <a:gd name="T65" fmla="*/ 0 h 510"/>
              <a:gd name="T66" fmla="*/ 129498 w 609"/>
              <a:gd name="T67" fmla="*/ 10110 h 510"/>
              <a:gd name="T68" fmla="*/ 129498 w 609"/>
              <a:gd name="T69" fmla="*/ 30692 h 510"/>
              <a:gd name="T70" fmla="*/ 129498 w 609"/>
              <a:gd name="T71" fmla="*/ 122406 h 510"/>
              <a:gd name="T72" fmla="*/ 129498 w 609"/>
              <a:gd name="T73" fmla="*/ 142987 h 510"/>
              <a:gd name="T74" fmla="*/ 119426 w 609"/>
              <a:gd name="T75" fmla="*/ 153097 h 510"/>
              <a:gd name="T76" fmla="*/ 60792 w 609"/>
              <a:gd name="T77" fmla="*/ 153097 h 510"/>
              <a:gd name="T78" fmla="*/ 60792 w 609"/>
              <a:gd name="T79" fmla="*/ 153097 h 510"/>
              <a:gd name="T80" fmla="*/ 40648 w 609"/>
              <a:gd name="T81" fmla="*/ 153097 h 510"/>
              <a:gd name="T82" fmla="*/ 30576 w 609"/>
              <a:gd name="T83" fmla="*/ 142987 h 510"/>
              <a:gd name="T84" fmla="*/ 30576 w 609"/>
              <a:gd name="T85" fmla="*/ 122406 h 510"/>
              <a:gd name="T86" fmla="*/ 30576 w 609"/>
              <a:gd name="T87" fmla="*/ 122406 h 510"/>
              <a:gd name="T88" fmla="*/ 30576 w 609"/>
              <a:gd name="T89" fmla="*/ 102185 h 510"/>
              <a:gd name="T90" fmla="*/ 40648 w 609"/>
              <a:gd name="T91" fmla="*/ 91714 h 510"/>
              <a:gd name="T92" fmla="*/ 60792 w 609"/>
              <a:gd name="T93" fmla="*/ 91714 h 510"/>
              <a:gd name="T94" fmla="*/ 71224 w 609"/>
              <a:gd name="T95" fmla="*/ 102185 h 510"/>
              <a:gd name="T96" fmla="*/ 71224 w 609"/>
              <a:gd name="T97" fmla="*/ 122406 h 510"/>
              <a:gd name="T98" fmla="*/ 71224 w 609"/>
              <a:gd name="T99" fmla="*/ 122406 h 510"/>
              <a:gd name="T100" fmla="*/ 71224 w 609"/>
              <a:gd name="T101" fmla="*/ 142987 h 510"/>
              <a:gd name="T102" fmla="*/ 60792 w 609"/>
              <a:gd name="T103" fmla="*/ 153097 h 51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09" h="510">
                <a:moveTo>
                  <a:pt x="579" y="509"/>
                </a:moveTo>
                <a:lnTo>
                  <a:pt x="579" y="509"/>
                </a:lnTo>
                <a:cubicBezTo>
                  <a:pt x="28" y="509"/>
                  <a:pt x="28" y="509"/>
                  <a:pt x="28" y="509"/>
                </a:cubicBezTo>
                <a:cubicBezTo>
                  <a:pt x="14" y="509"/>
                  <a:pt x="0" y="502"/>
                  <a:pt x="0" y="488"/>
                </a:cubicBezTo>
                <a:cubicBezTo>
                  <a:pt x="0" y="481"/>
                  <a:pt x="0" y="481"/>
                  <a:pt x="0" y="481"/>
                </a:cubicBezTo>
                <a:cubicBezTo>
                  <a:pt x="0" y="467"/>
                  <a:pt x="14" y="452"/>
                  <a:pt x="28" y="452"/>
                </a:cubicBezTo>
                <a:cubicBezTo>
                  <a:pt x="579" y="452"/>
                  <a:pt x="579" y="452"/>
                  <a:pt x="579" y="452"/>
                </a:cubicBezTo>
                <a:cubicBezTo>
                  <a:pt x="594" y="452"/>
                  <a:pt x="608" y="467"/>
                  <a:pt x="608" y="481"/>
                </a:cubicBezTo>
                <a:cubicBezTo>
                  <a:pt x="608" y="488"/>
                  <a:pt x="608" y="488"/>
                  <a:pt x="608" y="488"/>
                </a:cubicBezTo>
                <a:cubicBezTo>
                  <a:pt x="608" y="502"/>
                  <a:pt x="594" y="509"/>
                  <a:pt x="579" y="509"/>
                </a:cubicBezTo>
                <a:close/>
                <a:moveTo>
                  <a:pt x="523" y="396"/>
                </a:moveTo>
                <a:lnTo>
                  <a:pt x="523" y="396"/>
                </a:lnTo>
                <a:cubicBezTo>
                  <a:pt x="523" y="417"/>
                  <a:pt x="509" y="424"/>
                  <a:pt x="495" y="424"/>
                </a:cubicBezTo>
                <a:cubicBezTo>
                  <a:pt x="438" y="424"/>
                  <a:pt x="438" y="424"/>
                  <a:pt x="438" y="424"/>
                </a:cubicBezTo>
                <a:cubicBezTo>
                  <a:pt x="417" y="424"/>
                  <a:pt x="410" y="417"/>
                  <a:pt x="410" y="396"/>
                </a:cubicBezTo>
                <a:cubicBezTo>
                  <a:pt x="410" y="198"/>
                  <a:pt x="410" y="198"/>
                  <a:pt x="410" y="198"/>
                </a:cubicBezTo>
                <a:cubicBezTo>
                  <a:pt x="410" y="141"/>
                  <a:pt x="410" y="141"/>
                  <a:pt x="410" y="141"/>
                </a:cubicBezTo>
                <a:cubicBezTo>
                  <a:pt x="410" y="127"/>
                  <a:pt x="417" y="113"/>
                  <a:pt x="438" y="113"/>
                </a:cubicBezTo>
                <a:cubicBezTo>
                  <a:pt x="495" y="113"/>
                  <a:pt x="495" y="113"/>
                  <a:pt x="495" y="113"/>
                </a:cubicBezTo>
                <a:cubicBezTo>
                  <a:pt x="509" y="113"/>
                  <a:pt x="523" y="127"/>
                  <a:pt x="523" y="141"/>
                </a:cubicBezTo>
                <a:cubicBezTo>
                  <a:pt x="523" y="339"/>
                  <a:pt x="523" y="339"/>
                  <a:pt x="523" y="339"/>
                </a:cubicBezTo>
                <a:lnTo>
                  <a:pt x="523" y="396"/>
                </a:lnTo>
                <a:close/>
                <a:moveTo>
                  <a:pt x="332" y="424"/>
                </a:moveTo>
                <a:lnTo>
                  <a:pt x="332" y="424"/>
                </a:lnTo>
                <a:cubicBezTo>
                  <a:pt x="276" y="424"/>
                  <a:pt x="276" y="424"/>
                  <a:pt x="276" y="424"/>
                </a:cubicBezTo>
                <a:cubicBezTo>
                  <a:pt x="262" y="424"/>
                  <a:pt x="247" y="417"/>
                  <a:pt x="247" y="396"/>
                </a:cubicBezTo>
                <a:cubicBezTo>
                  <a:pt x="247" y="339"/>
                  <a:pt x="247" y="339"/>
                  <a:pt x="247" y="339"/>
                </a:cubicBezTo>
                <a:cubicBezTo>
                  <a:pt x="247" y="85"/>
                  <a:pt x="247" y="85"/>
                  <a:pt x="247" y="85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14"/>
                  <a:pt x="262" y="0"/>
                  <a:pt x="276" y="0"/>
                </a:cubicBezTo>
                <a:cubicBezTo>
                  <a:pt x="332" y="0"/>
                  <a:pt x="332" y="0"/>
                  <a:pt x="332" y="0"/>
                </a:cubicBezTo>
                <a:cubicBezTo>
                  <a:pt x="346" y="0"/>
                  <a:pt x="360" y="14"/>
                  <a:pt x="360" y="28"/>
                </a:cubicBezTo>
                <a:cubicBezTo>
                  <a:pt x="360" y="85"/>
                  <a:pt x="360" y="85"/>
                  <a:pt x="360" y="85"/>
                </a:cubicBezTo>
                <a:cubicBezTo>
                  <a:pt x="360" y="339"/>
                  <a:pt x="360" y="339"/>
                  <a:pt x="360" y="339"/>
                </a:cubicBezTo>
                <a:cubicBezTo>
                  <a:pt x="360" y="396"/>
                  <a:pt x="360" y="396"/>
                  <a:pt x="360" y="396"/>
                </a:cubicBezTo>
                <a:cubicBezTo>
                  <a:pt x="360" y="417"/>
                  <a:pt x="346" y="424"/>
                  <a:pt x="332" y="424"/>
                </a:cubicBezTo>
                <a:close/>
                <a:moveTo>
                  <a:pt x="169" y="424"/>
                </a:moveTo>
                <a:lnTo>
                  <a:pt x="169" y="424"/>
                </a:lnTo>
                <a:cubicBezTo>
                  <a:pt x="113" y="424"/>
                  <a:pt x="113" y="424"/>
                  <a:pt x="113" y="424"/>
                </a:cubicBezTo>
                <a:cubicBezTo>
                  <a:pt x="99" y="424"/>
                  <a:pt x="85" y="417"/>
                  <a:pt x="85" y="396"/>
                </a:cubicBezTo>
                <a:cubicBezTo>
                  <a:pt x="85" y="339"/>
                  <a:pt x="85" y="339"/>
                  <a:pt x="85" y="339"/>
                </a:cubicBezTo>
                <a:cubicBezTo>
                  <a:pt x="85" y="283"/>
                  <a:pt x="85" y="283"/>
                  <a:pt x="85" y="283"/>
                </a:cubicBezTo>
                <a:cubicBezTo>
                  <a:pt x="85" y="269"/>
                  <a:pt x="99" y="254"/>
                  <a:pt x="113" y="254"/>
                </a:cubicBezTo>
                <a:cubicBezTo>
                  <a:pt x="169" y="254"/>
                  <a:pt x="169" y="254"/>
                  <a:pt x="169" y="254"/>
                </a:cubicBezTo>
                <a:cubicBezTo>
                  <a:pt x="191" y="254"/>
                  <a:pt x="198" y="269"/>
                  <a:pt x="198" y="283"/>
                </a:cubicBezTo>
                <a:cubicBezTo>
                  <a:pt x="198" y="339"/>
                  <a:pt x="198" y="339"/>
                  <a:pt x="198" y="339"/>
                </a:cubicBezTo>
                <a:cubicBezTo>
                  <a:pt x="198" y="396"/>
                  <a:pt x="198" y="396"/>
                  <a:pt x="198" y="396"/>
                </a:cubicBezTo>
                <a:cubicBezTo>
                  <a:pt x="198" y="417"/>
                  <a:pt x="191" y="424"/>
                  <a:pt x="169" y="4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4" name="Freeform 27">
            <a:extLst>
              <a:ext uri="{FF2B5EF4-FFF2-40B4-BE49-F238E27FC236}">
                <a16:creationId xmlns:a16="http://schemas.microsoft.com/office/drawing/2014/main" id="{DFB8A44D-D66B-42EE-B9EE-231B020BC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215631"/>
            <a:ext cx="217488" cy="184150"/>
          </a:xfrm>
          <a:custGeom>
            <a:avLst/>
            <a:gdLst>
              <a:gd name="T0" fmla="*/ 209171 w 602"/>
              <a:gd name="T1" fmla="*/ 183789 h 510"/>
              <a:gd name="T2" fmla="*/ 209171 w 602"/>
              <a:gd name="T3" fmla="*/ 183789 h 510"/>
              <a:gd name="T4" fmla="*/ 7587 w 602"/>
              <a:gd name="T5" fmla="*/ 183789 h 510"/>
              <a:gd name="T6" fmla="*/ 0 w 602"/>
              <a:gd name="T7" fmla="*/ 176206 h 510"/>
              <a:gd name="T8" fmla="*/ 0 w 602"/>
              <a:gd name="T9" fmla="*/ 173679 h 510"/>
              <a:gd name="T10" fmla="*/ 7587 w 602"/>
              <a:gd name="T11" fmla="*/ 163207 h 510"/>
              <a:gd name="T12" fmla="*/ 209171 w 602"/>
              <a:gd name="T13" fmla="*/ 163207 h 510"/>
              <a:gd name="T14" fmla="*/ 217119 w 602"/>
              <a:gd name="T15" fmla="*/ 173679 h 510"/>
              <a:gd name="T16" fmla="*/ 217119 w 602"/>
              <a:gd name="T17" fmla="*/ 176206 h 510"/>
              <a:gd name="T18" fmla="*/ 209171 w 602"/>
              <a:gd name="T19" fmla="*/ 183789 h 510"/>
              <a:gd name="T20" fmla="*/ 175935 w 602"/>
              <a:gd name="T21" fmla="*/ 153097 h 510"/>
              <a:gd name="T22" fmla="*/ 175935 w 602"/>
              <a:gd name="T23" fmla="*/ 153097 h 510"/>
              <a:gd name="T24" fmla="*/ 155704 w 602"/>
              <a:gd name="T25" fmla="*/ 153097 h 510"/>
              <a:gd name="T26" fmla="*/ 145589 w 602"/>
              <a:gd name="T27" fmla="*/ 142987 h 510"/>
              <a:gd name="T28" fmla="*/ 145589 w 602"/>
              <a:gd name="T29" fmla="*/ 10110 h 510"/>
              <a:gd name="T30" fmla="*/ 155704 w 602"/>
              <a:gd name="T31" fmla="*/ 0 h 510"/>
              <a:gd name="T32" fmla="*/ 175935 w 602"/>
              <a:gd name="T33" fmla="*/ 0 h 510"/>
              <a:gd name="T34" fmla="*/ 186411 w 602"/>
              <a:gd name="T35" fmla="*/ 10110 h 510"/>
              <a:gd name="T36" fmla="*/ 186411 w 602"/>
              <a:gd name="T37" fmla="*/ 142987 h 510"/>
              <a:gd name="T38" fmla="*/ 175935 w 602"/>
              <a:gd name="T39" fmla="*/ 153097 h 510"/>
              <a:gd name="T40" fmla="*/ 119939 w 602"/>
              <a:gd name="T41" fmla="*/ 153097 h 510"/>
              <a:gd name="T42" fmla="*/ 119939 w 602"/>
              <a:gd name="T43" fmla="*/ 153097 h 510"/>
              <a:gd name="T44" fmla="*/ 99708 w 602"/>
              <a:gd name="T45" fmla="*/ 153097 h 510"/>
              <a:gd name="T46" fmla="*/ 89232 w 602"/>
              <a:gd name="T47" fmla="*/ 142987 h 510"/>
              <a:gd name="T48" fmla="*/ 89232 w 602"/>
              <a:gd name="T49" fmla="*/ 58856 h 510"/>
              <a:gd name="T50" fmla="*/ 99708 w 602"/>
              <a:gd name="T51" fmla="*/ 48385 h 510"/>
              <a:gd name="T52" fmla="*/ 119939 w 602"/>
              <a:gd name="T53" fmla="*/ 48385 h 510"/>
              <a:gd name="T54" fmla="*/ 130054 w 602"/>
              <a:gd name="T55" fmla="*/ 58856 h 510"/>
              <a:gd name="T56" fmla="*/ 130054 w 602"/>
              <a:gd name="T57" fmla="*/ 142987 h 510"/>
              <a:gd name="T58" fmla="*/ 119939 w 602"/>
              <a:gd name="T59" fmla="*/ 153097 h 510"/>
              <a:gd name="T60" fmla="*/ 61053 w 602"/>
              <a:gd name="T61" fmla="*/ 153097 h 510"/>
              <a:gd name="T62" fmla="*/ 61053 w 602"/>
              <a:gd name="T63" fmla="*/ 153097 h 510"/>
              <a:gd name="T64" fmla="*/ 40823 w 602"/>
              <a:gd name="T65" fmla="*/ 153097 h 510"/>
              <a:gd name="T66" fmla="*/ 30707 w 602"/>
              <a:gd name="T67" fmla="*/ 142987 h 510"/>
              <a:gd name="T68" fmla="*/ 30707 w 602"/>
              <a:gd name="T69" fmla="*/ 107240 h 510"/>
              <a:gd name="T70" fmla="*/ 40823 w 602"/>
              <a:gd name="T71" fmla="*/ 97130 h 510"/>
              <a:gd name="T72" fmla="*/ 61053 w 602"/>
              <a:gd name="T73" fmla="*/ 97130 h 510"/>
              <a:gd name="T74" fmla="*/ 71530 w 602"/>
              <a:gd name="T75" fmla="*/ 107240 h 510"/>
              <a:gd name="T76" fmla="*/ 71530 w 602"/>
              <a:gd name="T77" fmla="*/ 142987 h 510"/>
              <a:gd name="T78" fmla="*/ 61053 w 602"/>
              <a:gd name="T79" fmla="*/ 153097 h 51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2" h="510">
                <a:moveTo>
                  <a:pt x="579" y="509"/>
                </a:moveTo>
                <a:lnTo>
                  <a:pt x="579" y="509"/>
                </a:lnTo>
                <a:cubicBezTo>
                  <a:pt x="21" y="509"/>
                  <a:pt x="21" y="509"/>
                  <a:pt x="21" y="509"/>
                </a:cubicBezTo>
                <a:cubicBezTo>
                  <a:pt x="7" y="509"/>
                  <a:pt x="0" y="502"/>
                  <a:pt x="0" y="488"/>
                </a:cubicBezTo>
                <a:cubicBezTo>
                  <a:pt x="0" y="481"/>
                  <a:pt x="0" y="481"/>
                  <a:pt x="0" y="481"/>
                </a:cubicBezTo>
                <a:cubicBezTo>
                  <a:pt x="0" y="467"/>
                  <a:pt x="7" y="452"/>
                  <a:pt x="21" y="452"/>
                </a:cubicBezTo>
                <a:cubicBezTo>
                  <a:pt x="579" y="452"/>
                  <a:pt x="579" y="452"/>
                  <a:pt x="579" y="452"/>
                </a:cubicBezTo>
                <a:cubicBezTo>
                  <a:pt x="594" y="452"/>
                  <a:pt x="601" y="467"/>
                  <a:pt x="601" y="481"/>
                </a:cubicBezTo>
                <a:cubicBezTo>
                  <a:pt x="601" y="488"/>
                  <a:pt x="601" y="488"/>
                  <a:pt x="601" y="488"/>
                </a:cubicBezTo>
                <a:cubicBezTo>
                  <a:pt x="601" y="502"/>
                  <a:pt x="594" y="509"/>
                  <a:pt x="579" y="509"/>
                </a:cubicBezTo>
                <a:close/>
                <a:moveTo>
                  <a:pt x="487" y="424"/>
                </a:moveTo>
                <a:lnTo>
                  <a:pt x="487" y="424"/>
                </a:lnTo>
                <a:cubicBezTo>
                  <a:pt x="431" y="424"/>
                  <a:pt x="431" y="424"/>
                  <a:pt x="431" y="424"/>
                </a:cubicBezTo>
                <a:cubicBezTo>
                  <a:pt x="417" y="424"/>
                  <a:pt x="403" y="417"/>
                  <a:pt x="403" y="396"/>
                </a:cubicBezTo>
                <a:cubicBezTo>
                  <a:pt x="403" y="28"/>
                  <a:pt x="403" y="28"/>
                  <a:pt x="403" y="28"/>
                </a:cubicBezTo>
                <a:cubicBezTo>
                  <a:pt x="403" y="14"/>
                  <a:pt x="417" y="0"/>
                  <a:pt x="431" y="0"/>
                </a:cubicBezTo>
                <a:cubicBezTo>
                  <a:pt x="487" y="0"/>
                  <a:pt x="487" y="0"/>
                  <a:pt x="487" y="0"/>
                </a:cubicBezTo>
                <a:cubicBezTo>
                  <a:pt x="509" y="0"/>
                  <a:pt x="516" y="14"/>
                  <a:pt x="516" y="28"/>
                </a:cubicBezTo>
                <a:cubicBezTo>
                  <a:pt x="516" y="396"/>
                  <a:pt x="516" y="396"/>
                  <a:pt x="516" y="396"/>
                </a:cubicBezTo>
                <a:cubicBezTo>
                  <a:pt x="516" y="417"/>
                  <a:pt x="509" y="424"/>
                  <a:pt x="487" y="424"/>
                </a:cubicBezTo>
                <a:close/>
                <a:moveTo>
                  <a:pt x="332" y="424"/>
                </a:moveTo>
                <a:lnTo>
                  <a:pt x="332" y="424"/>
                </a:lnTo>
                <a:cubicBezTo>
                  <a:pt x="276" y="424"/>
                  <a:pt x="276" y="424"/>
                  <a:pt x="276" y="424"/>
                </a:cubicBezTo>
                <a:cubicBezTo>
                  <a:pt x="254" y="424"/>
                  <a:pt x="247" y="417"/>
                  <a:pt x="247" y="396"/>
                </a:cubicBezTo>
                <a:cubicBezTo>
                  <a:pt x="247" y="163"/>
                  <a:pt x="247" y="163"/>
                  <a:pt x="247" y="163"/>
                </a:cubicBezTo>
                <a:cubicBezTo>
                  <a:pt x="247" y="149"/>
                  <a:pt x="254" y="134"/>
                  <a:pt x="276" y="134"/>
                </a:cubicBezTo>
                <a:cubicBezTo>
                  <a:pt x="332" y="134"/>
                  <a:pt x="332" y="134"/>
                  <a:pt x="332" y="134"/>
                </a:cubicBezTo>
                <a:cubicBezTo>
                  <a:pt x="346" y="134"/>
                  <a:pt x="360" y="149"/>
                  <a:pt x="360" y="163"/>
                </a:cubicBezTo>
                <a:cubicBezTo>
                  <a:pt x="360" y="396"/>
                  <a:pt x="360" y="396"/>
                  <a:pt x="360" y="396"/>
                </a:cubicBezTo>
                <a:cubicBezTo>
                  <a:pt x="360" y="417"/>
                  <a:pt x="346" y="424"/>
                  <a:pt x="332" y="424"/>
                </a:cubicBezTo>
                <a:close/>
                <a:moveTo>
                  <a:pt x="169" y="424"/>
                </a:moveTo>
                <a:lnTo>
                  <a:pt x="169" y="424"/>
                </a:lnTo>
                <a:cubicBezTo>
                  <a:pt x="113" y="424"/>
                  <a:pt x="113" y="424"/>
                  <a:pt x="113" y="424"/>
                </a:cubicBezTo>
                <a:cubicBezTo>
                  <a:pt x="99" y="424"/>
                  <a:pt x="85" y="417"/>
                  <a:pt x="85" y="396"/>
                </a:cubicBezTo>
                <a:cubicBezTo>
                  <a:pt x="85" y="297"/>
                  <a:pt x="85" y="297"/>
                  <a:pt x="85" y="297"/>
                </a:cubicBezTo>
                <a:cubicBezTo>
                  <a:pt x="85" y="276"/>
                  <a:pt x="99" y="269"/>
                  <a:pt x="113" y="269"/>
                </a:cubicBezTo>
                <a:cubicBezTo>
                  <a:pt x="169" y="269"/>
                  <a:pt x="169" y="269"/>
                  <a:pt x="169" y="269"/>
                </a:cubicBezTo>
                <a:cubicBezTo>
                  <a:pt x="184" y="269"/>
                  <a:pt x="198" y="276"/>
                  <a:pt x="198" y="297"/>
                </a:cubicBezTo>
                <a:cubicBezTo>
                  <a:pt x="198" y="396"/>
                  <a:pt x="198" y="396"/>
                  <a:pt x="198" y="396"/>
                </a:cubicBezTo>
                <a:cubicBezTo>
                  <a:pt x="198" y="417"/>
                  <a:pt x="184" y="424"/>
                  <a:pt x="169" y="4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5" name="Freeform 28">
            <a:extLst>
              <a:ext uri="{FF2B5EF4-FFF2-40B4-BE49-F238E27FC236}">
                <a16:creationId xmlns:a16="http://schemas.microsoft.com/office/drawing/2014/main" id="{6CA3F5FB-0157-4EBF-9A54-34426E5DA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425" y="2236268"/>
            <a:ext cx="176213" cy="142875"/>
          </a:xfrm>
          <a:custGeom>
            <a:avLst/>
            <a:gdLst>
              <a:gd name="T0" fmla="*/ 168279 w 489"/>
              <a:gd name="T1" fmla="*/ 142515 h 397"/>
              <a:gd name="T2" fmla="*/ 168279 w 489"/>
              <a:gd name="T3" fmla="*/ 142515 h 397"/>
              <a:gd name="T4" fmla="*/ 89365 w 489"/>
              <a:gd name="T5" fmla="*/ 142515 h 397"/>
              <a:gd name="T6" fmla="*/ 81798 w 489"/>
              <a:gd name="T7" fmla="*/ 134957 h 397"/>
              <a:gd name="T8" fmla="*/ 81798 w 489"/>
              <a:gd name="T9" fmla="*/ 132438 h 397"/>
              <a:gd name="T10" fmla="*/ 89365 w 489"/>
              <a:gd name="T11" fmla="*/ 122361 h 397"/>
              <a:gd name="T12" fmla="*/ 168279 w 489"/>
              <a:gd name="T13" fmla="*/ 122361 h 397"/>
              <a:gd name="T14" fmla="*/ 175847 w 489"/>
              <a:gd name="T15" fmla="*/ 132438 h 397"/>
              <a:gd name="T16" fmla="*/ 175847 w 489"/>
              <a:gd name="T17" fmla="*/ 134957 h 397"/>
              <a:gd name="T18" fmla="*/ 168279 w 489"/>
              <a:gd name="T19" fmla="*/ 142515 h 397"/>
              <a:gd name="T20" fmla="*/ 76392 w 489"/>
              <a:gd name="T21" fmla="*/ 79175 h 397"/>
              <a:gd name="T22" fmla="*/ 76392 w 489"/>
              <a:gd name="T23" fmla="*/ 79175 h 397"/>
              <a:gd name="T24" fmla="*/ 76392 w 489"/>
              <a:gd name="T25" fmla="*/ 79175 h 397"/>
              <a:gd name="T26" fmla="*/ 15495 w 489"/>
              <a:gd name="T27" fmla="*/ 139996 h 397"/>
              <a:gd name="T28" fmla="*/ 15495 w 489"/>
              <a:gd name="T29" fmla="*/ 139996 h 397"/>
              <a:gd name="T30" fmla="*/ 10450 w 489"/>
              <a:gd name="T31" fmla="*/ 142515 h 397"/>
              <a:gd name="T32" fmla="*/ 0 w 489"/>
              <a:gd name="T33" fmla="*/ 132438 h 397"/>
              <a:gd name="T34" fmla="*/ 2522 w 489"/>
              <a:gd name="T35" fmla="*/ 127400 h 397"/>
              <a:gd name="T36" fmla="*/ 2522 w 489"/>
              <a:gd name="T37" fmla="*/ 127400 h 397"/>
              <a:gd name="T38" fmla="*/ 56213 w 489"/>
              <a:gd name="T39" fmla="*/ 71258 h 397"/>
              <a:gd name="T40" fmla="*/ 2522 w 489"/>
              <a:gd name="T41" fmla="*/ 17994 h 397"/>
              <a:gd name="T42" fmla="*/ 0 w 489"/>
              <a:gd name="T43" fmla="*/ 10437 h 397"/>
              <a:gd name="T44" fmla="*/ 10450 w 489"/>
              <a:gd name="T45" fmla="*/ 0 h 397"/>
              <a:gd name="T46" fmla="*/ 15495 w 489"/>
              <a:gd name="T47" fmla="*/ 2879 h 397"/>
              <a:gd name="T48" fmla="*/ 15495 w 489"/>
              <a:gd name="T49" fmla="*/ 2879 h 397"/>
              <a:gd name="T50" fmla="*/ 76392 w 489"/>
              <a:gd name="T51" fmla="*/ 63700 h 397"/>
              <a:gd name="T52" fmla="*/ 76392 w 489"/>
              <a:gd name="T53" fmla="*/ 63700 h 397"/>
              <a:gd name="T54" fmla="*/ 81798 w 489"/>
              <a:gd name="T55" fmla="*/ 71258 h 397"/>
              <a:gd name="T56" fmla="*/ 81798 w 489"/>
              <a:gd name="T57" fmla="*/ 71258 h 397"/>
              <a:gd name="T58" fmla="*/ 81798 w 489"/>
              <a:gd name="T59" fmla="*/ 71258 h 397"/>
              <a:gd name="T60" fmla="*/ 76392 w 489"/>
              <a:gd name="T61" fmla="*/ 79175 h 39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89" h="397">
                <a:moveTo>
                  <a:pt x="467" y="396"/>
                </a:moveTo>
                <a:lnTo>
                  <a:pt x="467" y="396"/>
                </a:lnTo>
                <a:cubicBezTo>
                  <a:pt x="248" y="396"/>
                  <a:pt x="248" y="396"/>
                  <a:pt x="248" y="396"/>
                </a:cubicBezTo>
                <a:cubicBezTo>
                  <a:pt x="234" y="396"/>
                  <a:pt x="227" y="389"/>
                  <a:pt x="227" y="375"/>
                </a:cubicBezTo>
                <a:cubicBezTo>
                  <a:pt x="227" y="368"/>
                  <a:pt x="227" y="368"/>
                  <a:pt x="227" y="368"/>
                </a:cubicBezTo>
                <a:cubicBezTo>
                  <a:pt x="227" y="354"/>
                  <a:pt x="234" y="340"/>
                  <a:pt x="248" y="340"/>
                </a:cubicBezTo>
                <a:cubicBezTo>
                  <a:pt x="467" y="340"/>
                  <a:pt x="467" y="340"/>
                  <a:pt x="467" y="340"/>
                </a:cubicBezTo>
                <a:cubicBezTo>
                  <a:pt x="481" y="340"/>
                  <a:pt x="488" y="354"/>
                  <a:pt x="488" y="368"/>
                </a:cubicBezTo>
                <a:cubicBezTo>
                  <a:pt x="488" y="375"/>
                  <a:pt x="488" y="375"/>
                  <a:pt x="488" y="375"/>
                </a:cubicBezTo>
                <a:cubicBezTo>
                  <a:pt x="488" y="389"/>
                  <a:pt x="481" y="396"/>
                  <a:pt x="467" y="396"/>
                </a:cubicBezTo>
                <a:close/>
                <a:moveTo>
                  <a:pt x="212" y="220"/>
                </a:moveTo>
                <a:lnTo>
                  <a:pt x="212" y="220"/>
                </a:lnTo>
                <a:cubicBezTo>
                  <a:pt x="43" y="389"/>
                  <a:pt x="43" y="389"/>
                  <a:pt x="43" y="389"/>
                </a:cubicBezTo>
                <a:cubicBezTo>
                  <a:pt x="43" y="396"/>
                  <a:pt x="36" y="396"/>
                  <a:pt x="29" y="396"/>
                </a:cubicBezTo>
                <a:cubicBezTo>
                  <a:pt x="7" y="396"/>
                  <a:pt x="0" y="389"/>
                  <a:pt x="0" y="368"/>
                </a:cubicBezTo>
                <a:cubicBezTo>
                  <a:pt x="0" y="361"/>
                  <a:pt x="0" y="354"/>
                  <a:pt x="7" y="354"/>
                </a:cubicBezTo>
                <a:cubicBezTo>
                  <a:pt x="156" y="198"/>
                  <a:pt x="156" y="198"/>
                  <a:pt x="156" y="198"/>
                </a:cubicBezTo>
                <a:cubicBezTo>
                  <a:pt x="7" y="50"/>
                  <a:pt x="7" y="50"/>
                  <a:pt x="7" y="50"/>
                </a:cubicBezTo>
                <a:cubicBezTo>
                  <a:pt x="0" y="50"/>
                  <a:pt x="0" y="43"/>
                  <a:pt x="0" y="29"/>
                </a:cubicBezTo>
                <a:cubicBezTo>
                  <a:pt x="0" y="15"/>
                  <a:pt x="7" y="0"/>
                  <a:pt x="29" y="0"/>
                </a:cubicBezTo>
                <a:cubicBezTo>
                  <a:pt x="36" y="0"/>
                  <a:pt x="43" y="8"/>
                  <a:pt x="43" y="8"/>
                </a:cubicBezTo>
                <a:cubicBezTo>
                  <a:pt x="212" y="177"/>
                  <a:pt x="212" y="177"/>
                  <a:pt x="212" y="177"/>
                </a:cubicBezTo>
                <a:cubicBezTo>
                  <a:pt x="220" y="184"/>
                  <a:pt x="227" y="191"/>
                  <a:pt x="227" y="198"/>
                </a:cubicBezTo>
                <a:cubicBezTo>
                  <a:pt x="227" y="206"/>
                  <a:pt x="220" y="213"/>
                  <a:pt x="212" y="22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6" name="Freeform 29">
            <a:extLst>
              <a:ext uri="{FF2B5EF4-FFF2-40B4-BE49-F238E27FC236}">
                <a16:creationId xmlns:a16="http://schemas.microsoft.com/office/drawing/2014/main" id="{864089A5-E743-4E57-9E3C-4DA8A84F7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247381"/>
            <a:ext cx="219075" cy="122237"/>
          </a:xfrm>
          <a:custGeom>
            <a:avLst/>
            <a:gdLst>
              <a:gd name="T0" fmla="*/ 208618 w 608"/>
              <a:gd name="T1" fmla="*/ 20133 h 340"/>
              <a:gd name="T2" fmla="*/ 208618 w 608"/>
              <a:gd name="T3" fmla="*/ 20133 h 340"/>
              <a:gd name="T4" fmla="*/ 107011 w 608"/>
              <a:gd name="T5" fmla="*/ 20133 h 340"/>
              <a:gd name="T6" fmla="*/ 96562 w 608"/>
              <a:gd name="T7" fmla="*/ 10067 h 340"/>
              <a:gd name="T8" fmla="*/ 107011 w 608"/>
              <a:gd name="T9" fmla="*/ 0 h 340"/>
              <a:gd name="T10" fmla="*/ 208618 w 608"/>
              <a:gd name="T11" fmla="*/ 0 h 340"/>
              <a:gd name="T12" fmla="*/ 218707 w 608"/>
              <a:gd name="T13" fmla="*/ 10067 h 340"/>
              <a:gd name="T14" fmla="*/ 208618 w 608"/>
              <a:gd name="T15" fmla="*/ 20133 h 340"/>
              <a:gd name="T16" fmla="*/ 208618 w 608"/>
              <a:gd name="T17" fmla="*/ 101385 h 340"/>
              <a:gd name="T18" fmla="*/ 208618 w 608"/>
              <a:gd name="T19" fmla="*/ 101385 h 340"/>
              <a:gd name="T20" fmla="*/ 218707 w 608"/>
              <a:gd name="T21" fmla="*/ 111811 h 340"/>
              <a:gd name="T22" fmla="*/ 208618 w 608"/>
              <a:gd name="T23" fmla="*/ 121877 h 340"/>
              <a:gd name="T24" fmla="*/ 107011 w 608"/>
              <a:gd name="T25" fmla="*/ 121877 h 340"/>
              <a:gd name="T26" fmla="*/ 96562 w 608"/>
              <a:gd name="T27" fmla="*/ 116844 h 340"/>
              <a:gd name="T28" fmla="*/ 96562 w 608"/>
              <a:gd name="T29" fmla="*/ 116844 h 340"/>
              <a:gd name="T30" fmla="*/ 35670 w 608"/>
              <a:gd name="T31" fmla="*/ 20133 h 340"/>
              <a:gd name="T32" fmla="*/ 10089 w 608"/>
              <a:gd name="T33" fmla="*/ 20133 h 340"/>
              <a:gd name="T34" fmla="*/ 0 w 608"/>
              <a:gd name="T35" fmla="*/ 10067 h 340"/>
              <a:gd name="T36" fmla="*/ 10089 w 608"/>
              <a:gd name="T37" fmla="*/ 0 h 340"/>
              <a:gd name="T38" fmla="*/ 40715 w 608"/>
              <a:gd name="T39" fmla="*/ 0 h 340"/>
              <a:gd name="T40" fmla="*/ 40715 w 608"/>
              <a:gd name="T41" fmla="*/ 0 h 340"/>
              <a:gd name="T42" fmla="*/ 50803 w 608"/>
              <a:gd name="T43" fmla="*/ 5033 h 340"/>
              <a:gd name="T44" fmla="*/ 50803 w 608"/>
              <a:gd name="T45" fmla="*/ 5033 h 340"/>
              <a:gd name="T46" fmla="*/ 112056 w 608"/>
              <a:gd name="T47" fmla="*/ 101385 h 340"/>
              <a:gd name="T48" fmla="*/ 208618 w 608"/>
              <a:gd name="T49" fmla="*/ 101385 h 34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08" h="340">
                <a:moveTo>
                  <a:pt x="579" y="56"/>
                </a:moveTo>
                <a:lnTo>
                  <a:pt x="579" y="56"/>
                </a:lnTo>
                <a:cubicBezTo>
                  <a:pt x="297" y="56"/>
                  <a:pt x="297" y="56"/>
                  <a:pt x="297" y="56"/>
                </a:cubicBezTo>
                <a:cubicBezTo>
                  <a:pt x="275" y="56"/>
                  <a:pt x="268" y="49"/>
                  <a:pt x="268" y="28"/>
                </a:cubicBezTo>
                <a:cubicBezTo>
                  <a:pt x="268" y="14"/>
                  <a:pt x="275" y="0"/>
                  <a:pt x="297" y="0"/>
                </a:cubicBezTo>
                <a:cubicBezTo>
                  <a:pt x="579" y="0"/>
                  <a:pt x="579" y="0"/>
                  <a:pt x="579" y="0"/>
                </a:cubicBezTo>
                <a:cubicBezTo>
                  <a:pt x="593" y="0"/>
                  <a:pt x="607" y="14"/>
                  <a:pt x="607" y="28"/>
                </a:cubicBezTo>
                <a:cubicBezTo>
                  <a:pt x="607" y="49"/>
                  <a:pt x="593" y="56"/>
                  <a:pt x="579" y="56"/>
                </a:cubicBezTo>
                <a:close/>
                <a:moveTo>
                  <a:pt x="579" y="282"/>
                </a:moveTo>
                <a:lnTo>
                  <a:pt x="579" y="282"/>
                </a:lnTo>
                <a:cubicBezTo>
                  <a:pt x="593" y="282"/>
                  <a:pt x="607" y="297"/>
                  <a:pt x="607" y="311"/>
                </a:cubicBezTo>
                <a:cubicBezTo>
                  <a:pt x="607" y="332"/>
                  <a:pt x="593" y="339"/>
                  <a:pt x="579" y="339"/>
                </a:cubicBezTo>
                <a:cubicBezTo>
                  <a:pt x="297" y="339"/>
                  <a:pt x="297" y="339"/>
                  <a:pt x="297" y="339"/>
                </a:cubicBezTo>
                <a:cubicBezTo>
                  <a:pt x="282" y="339"/>
                  <a:pt x="275" y="339"/>
                  <a:pt x="268" y="325"/>
                </a:cubicBezTo>
                <a:cubicBezTo>
                  <a:pt x="99" y="56"/>
                  <a:pt x="99" y="56"/>
                  <a:pt x="99" y="56"/>
                </a:cubicBezTo>
                <a:cubicBezTo>
                  <a:pt x="28" y="56"/>
                  <a:pt x="28" y="56"/>
                  <a:pt x="28" y="56"/>
                </a:cubicBezTo>
                <a:cubicBezTo>
                  <a:pt x="14" y="56"/>
                  <a:pt x="0" y="49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27" y="0"/>
                  <a:pt x="134" y="7"/>
                  <a:pt x="141" y="14"/>
                </a:cubicBezTo>
                <a:cubicBezTo>
                  <a:pt x="311" y="282"/>
                  <a:pt x="311" y="282"/>
                  <a:pt x="311" y="282"/>
                </a:cubicBezTo>
                <a:lnTo>
                  <a:pt x="579" y="282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7" name="Freeform 30">
            <a:extLst>
              <a:ext uri="{FF2B5EF4-FFF2-40B4-BE49-F238E27FC236}">
                <a16:creationId xmlns:a16="http://schemas.microsoft.com/office/drawing/2014/main" id="{06D158B0-7940-499D-8C6D-D44073D96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2204518"/>
            <a:ext cx="211137" cy="211138"/>
          </a:xfrm>
          <a:custGeom>
            <a:avLst/>
            <a:gdLst>
              <a:gd name="T0" fmla="*/ 170126 w 587"/>
              <a:gd name="T1" fmla="*/ 81290 h 587"/>
              <a:gd name="T2" fmla="*/ 170126 w 587"/>
              <a:gd name="T3" fmla="*/ 81290 h 587"/>
              <a:gd name="T4" fmla="*/ 149984 w 587"/>
              <a:gd name="T5" fmla="*/ 81290 h 587"/>
              <a:gd name="T6" fmla="*/ 149984 w 587"/>
              <a:gd name="T7" fmla="*/ 129488 h 587"/>
              <a:gd name="T8" fmla="*/ 170126 w 587"/>
              <a:gd name="T9" fmla="*/ 129488 h 587"/>
              <a:gd name="T10" fmla="*/ 210769 w 587"/>
              <a:gd name="T11" fmla="*/ 170133 h 587"/>
              <a:gd name="T12" fmla="*/ 170126 w 587"/>
              <a:gd name="T13" fmla="*/ 210778 h 587"/>
              <a:gd name="T14" fmla="*/ 129483 w 587"/>
              <a:gd name="T15" fmla="*/ 170133 h 587"/>
              <a:gd name="T16" fmla="*/ 129483 w 587"/>
              <a:gd name="T17" fmla="*/ 149991 h 587"/>
              <a:gd name="T18" fmla="*/ 81286 w 587"/>
              <a:gd name="T19" fmla="*/ 149991 h 587"/>
              <a:gd name="T20" fmla="*/ 81286 w 587"/>
              <a:gd name="T21" fmla="*/ 170133 h 587"/>
              <a:gd name="T22" fmla="*/ 40643 w 587"/>
              <a:gd name="T23" fmla="*/ 210778 h 587"/>
              <a:gd name="T24" fmla="*/ 0 w 587"/>
              <a:gd name="T25" fmla="*/ 170133 h 587"/>
              <a:gd name="T26" fmla="*/ 40643 w 587"/>
              <a:gd name="T27" fmla="*/ 129488 h 587"/>
              <a:gd name="T28" fmla="*/ 60785 w 587"/>
              <a:gd name="T29" fmla="*/ 129488 h 587"/>
              <a:gd name="T30" fmla="*/ 60785 w 587"/>
              <a:gd name="T31" fmla="*/ 81290 h 587"/>
              <a:gd name="T32" fmla="*/ 40643 w 587"/>
              <a:gd name="T33" fmla="*/ 81290 h 587"/>
              <a:gd name="T34" fmla="*/ 0 w 587"/>
              <a:gd name="T35" fmla="*/ 40645 h 587"/>
              <a:gd name="T36" fmla="*/ 40643 w 587"/>
              <a:gd name="T37" fmla="*/ 0 h 587"/>
              <a:gd name="T38" fmla="*/ 81286 w 587"/>
              <a:gd name="T39" fmla="*/ 40645 h 587"/>
              <a:gd name="T40" fmla="*/ 81286 w 587"/>
              <a:gd name="T41" fmla="*/ 60788 h 587"/>
              <a:gd name="T42" fmla="*/ 129483 w 587"/>
              <a:gd name="T43" fmla="*/ 60788 h 587"/>
              <a:gd name="T44" fmla="*/ 129483 w 587"/>
              <a:gd name="T45" fmla="*/ 40645 h 587"/>
              <a:gd name="T46" fmla="*/ 170126 w 587"/>
              <a:gd name="T47" fmla="*/ 0 h 587"/>
              <a:gd name="T48" fmla="*/ 210769 w 587"/>
              <a:gd name="T49" fmla="*/ 40645 h 587"/>
              <a:gd name="T50" fmla="*/ 170126 w 587"/>
              <a:gd name="T51" fmla="*/ 81290 h 587"/>
              <a:gd name="T52" fmla="*/ 149984 w 587"/>
              <a:gd name="T53" fmla="*/ 170133 h 587"/>
              <a:gd name="T54" fmla="*/ 149984 w 587"/>
              <a:gd name="T55" fmla="*/ 170133 h 587"/>
              <a:gd name="T56" fmla="*/ 170126 w 587"/>
              <a:gd name="T57" fmla="*/ 190636 h 587"/>
              <a:gd name="T58" fmla="*/ 190628 w 587"/>
              <a:gd name="T59" fmla="*/ 170133 h 587"/>
              <a:gd name="T60" fmla="*/ 172644 w 587"/>
              <a:gd name="T61" fmla="*/ 149991 h 587"/>
              <a:gd name="T62" fmla="*/ 172644 w 587"/>
              <a:gd name="T63" fmla="*/ 149991 h 587"/>
              <a:gd name="T64" fmla="*/ 149984 w 587"/>
              <a:gd name="T65" fmla="*/ 149991 h 587"/>
              <a:gd name="T66" fmla="*/ 149984 w 587"/>
              <a:gd name="T67" fmla="*/ 170133 h 587"/>
              <a:gd name="T68" fmla="*/ 60785 w 587"/>
              <a:gd name="T69" fmla="*/ 40645 h 587"/>
              <a:gd name="T70" fmla="*/ 60785 w 587"/>
              <a:gd name="T71" fmla="*/ 40645 h 587"/>
              <a:gd name="T72" fmla="*/ 40643 w 587"/>
              <a:gd name="T73" fmla="*/ 20143 h 587"/>
              <a:gd name="T74" fmla="*/ 20142 w 587"/>
              <a:gd name="T75" fmla="*/ 40645 h 587"/>
              <a:gd name="T76" fmla="*/ 40643 w 587"/>
              <a:gd name="T77" fmla="*/ 60788 h 587"/>
              <a:gd name="T78" fmla="*/ 60785 w 587"/>
              <a:gd name="T79" fmla="*/ 60788 h 587"/>
              <a:gd name="T80" fmla="*/ 60785 w 587"/>
              <a:gd name="T81" fmla="*/ 40645 h 587"/>
              <a:gd name="T82" fmla="*/ 20142 w 587"/>
              <a:gd name="T83" fmla="*/ 170133 h 587"/>
              <a:gd name="T84" fmla="*/ 20142 w 587"/>
              <a:gd name="T85" fmla="*/ 170133 h 587"/>
              <a:gd name="T86" fmla="*/ 40643 w 587"/>
              <a:gd name="T87" fmla="*/ 190636 h 587"/>
              <a:gd name="T88" fmla="*/ 60785 w 587"/>
              <a:gd name="T89" fmla="*/ 170133 h 587"/>
              <a:gd name="T90" fmla="*/ 60785 w 587"/>
              <a:gd name="T91" fmla="*/ 149991 h 587"/>
              <a:gd name="T92" fmla="*/ 40643 w 587"/>
              <a:gd name="T93" fmla="*/ 149991 h 587"/>
              <a:gd name="T94" fmla="*/ 20142 w 587"/>
              <a:gd name="T95" fmla="*/ 170133 h 587"/>
              <a:gd name="T96" fmla="*/ 129483 w 587"/>
              <a:gd name="T97" fmla="*/ 81290 h 587"/>
              <a:gd name="T98" fmla="*/ 129483 w 587"/>
              <a:gd name="T99" fmla="*/ 81290 h 587"/>
              <a:gd name="T100" fmla="*/ 81286 w 587"/>
              <a:gd name="T101" fmla="*/ 81290 h 587"/>
              <a:gd name="T102" fmla="*/ 81286 w 587"/>
              <a:gd name="T103" fmla="*/ 129488 h 587"/>
              <a:gd name="T104" fmla="*/ 129483 w 587"/>
              <a:gd name="T105" fmla="*/ 129488 h 587"/>
              <a:gd name="T106" fmla="*/ 129483 w 587"/>
              <a:gd name="T107" fmla="*/ 81290 h 587"/>
              <a:gd name="T108" fmla="*/ 170126 w 587"/>
              <a:gd name="T109" fmla="*/ 20143 h 587"/>
              <a:gd name="T110" fmla="*/ 170126 w 587"/>
              <a:gd name="T111" fmla="*/ 20143 h 587"/>
              <a:gd name="T112" fmla="*/ 149984 w 587"/>
              <a:gd name="T113" fmla="*/ 40645 h 587"/>
              <a:gd name="T114" fmla="*/ 149984 w 587"/>
              <a:gd name="T115" fmla="*/ 60788 h 587"/>
              <a:gd name="T116" fmla="*/ 170126 w 587"/>
              <a:gd name="T117" fmla="*/ 60788 h 587"/>
              <a:gd name="T118" fmla="*/ 190628 w 587"/>
              <a:gd name="T119" fmla="*/ 40645 h 587"/>
              <a:gd name="T120" fmla="*/ 170126 w 587"/>
              <a:gd name="T121" fmla="*/ 20143 h 58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87" h="587">
                <a:moveTo>
                  <a:pt x="473" y="226"/>
                </a:moveTo>
                <a:lnTo>
                  <a:pt x="473" y="226"/>
                </a:lnTo>
                <a:cubicBezTo>
                  <a:pt x="417" y="226"/>
                  <a:pt x="417" y="226"/>
                  <a:pt x="417" y="226"/>
                </a:cubicBezTo>
                <a:cubicBezTo>
                  <a:pt x="417" y="360"/>
                  <a:pt x="417" y="360"/>
                  <a:pt x="417" y="360"/>
                </a:cubicBezTo>
                <a:cubicBezTo>
                  <a:pt x="473" y="360"/>
                  <a:pt x="473" y="360"/>
                  <a:pt x="473" y="360"/>
                </a:cubicBezTo>
                <a:cubicBezTo>
                  <a:pt x="537" y="360"/>
                  <a:pt x="586" y="410"/>
                  <a:pt x="586" y="473"/>
                </a:cubicBezTo>
                <a:cubicBezTo>
                  <a:pt x="586" y="537"/>
                  <a:pt x="537" y="586"/>
                  <a:pt x="473" y="586"/>
                </a:cubicBezTo>
                <a:cubicBezTo>
                  <a:pt x="410" y="586"/>
                  <a:pt x="360" y="537"/>
                  <a:pt x="360" y="473"/>
                </a:cubicBezTo>
                <a:cubicBezTo>
                  <a:pt x="360" y="417"/>
                  <a:pt x="360" y="417"/>
                  <a:pt x="360" y="417"/>
                </a:cubicBezTo>
                <a:cubicBezTo>
                  <a:pt x="226" y="417"/>
                  <a:pt x="226" y="417"/>
                  <a:pt x="226" y="417"/>
                </a:cubicBezTo>
                <a:cubicBezTo>
                  <a:pt x="226" y="473"/>
                  <a:pt x="226" y="473"/>
                  <a:pt x="226" y="473"/>
                </a:cubicBezTo>
                <a:cubicBezTo>
                  <a:pt x="226" y="537"/>
                  <a:pt x="176" y="586"/>
                  <a:pt x="113" y="586"/>
                </a:cubicBezTo>
                <a:cubicBezTo>
                  <a:pt x="49" y="586"/>
                  <a:pt x="0" y="537"/>
                  <a:pt x="0" y="473"/>
                </a:cubicBezTo>
                <a:cubicBezTo>
                  <a:pt x="0" y="410"/>
                  <a:pt x="49" y="360"/>
                  <a:pt x="113" y="360"/>
                </a:cubicBezTo>
                <a:cubicBezTo>
                  <a:pt x="169" y="360"/>
                  <a:pt x="169" y="360"/>
                  <a:pt x="169" y="360"/>
                </a:cubicBezTo>
                <a:cubicBezTo>
                  <a:pt x="169" y="226"/>
                  <a:pt x="169" y="226"/>
                  <a:pt x="169" y="226"/>
                </a:cubicBezTo>
                <a:cubicBezTo>
                  <a:pt x="113" y="226"/>
                  <a:pt x="113" y="226"/>
                  <a:pt x="113" y="226"/>
                </a:cubicBezTo>
                <a:cubicBezTo>
                  <a:pt x="49" y="226"/>
                  <a:pt x="0" y="176"/>
                  <a:pt x="0" y="113"/>
                </a:cubicBezTo>
                <a:cubicBezTo>
                  <a:pt x="0" y="49"/>
                  <a:pt x="49" y="0"/>
                  <a:pt x="113" y="0"/>
                </a:cubicBezTo>
                <a:cubicBezTo>
                  <a:pt x="176" y="0"/>
                  <a:pt x="226" y="49"/>
                  <a:pt x="226" y="113"/>
                </a:cubicBezTo>
                <a:cubicBezTo>
                  <a:pt x="226" y="169"/>
                  <a:pt x="226" y="169"/>
                  <a:pt x="226" y="169"/>
                </a:cubicBezTo>
                <a:cubicBezTo>
                  <a:pt x="360" y="169"/>
                  <a:pt x="360" y="169"/>
                  <a:pt x="360" y="169"/>
                </a:cubicBezTo>
                <a:cubicBezTo>
                  <a:pt x="360" y="113"/>
                  <a:pt x="360" y="113"/>
                  <a:pt x="360" y="113"/>
                </a:cubicBezTo>
                <a:cubicBezTo>
                  <a:pt x="360" y="49"/>
                  <a:pt x="410" y="0"/>
                  <a:pt x="473" y="0"/>
                </a:cubicBezTo>
                <a:cubicBezTo>
                  <a:pt x="537" y="0"/>
                  <a:pt x="586" y="49"/>
                  <a:pt x="586" y="113"/>
                </a:cubicBezTo>
                <a:cubicBezTo>
                  <a:pt x="586" y="176"/>
                  <a:pt x="537" y="226"/>
                  <a:pt x="473" y="226"/>
                </a:cubicBezTo>
                <a:close/>
                <a:moveTo>
                  <a:pt x="417" y="473"/>
                </a:moveTo>
                <a:lnTo>
                  <a:pt x="417" y="473"/>
                </a:lnTo>
                <a:cubicBezTo>
                  <a:pt x="417" y="502"/>
                  <a:pt x="445" y="530"/>
                  <a:pt x="473" y="530"/>
                </a:cubicBezTo>
                <a:cubicBezTo>
                  <a:pt x="501" y="530"/>
                  <a:pt x="530" y="502"/>
                  <a:pt x="530" y="473"/>
                </a:cubicBezTo>
                <a:cubicBezTo>
                  <a:pt x="530" y="445"/>
                  <a:pt x="508" y="417"/>
                  <a:pt x="480" y="417"/>
                </a:cubicBezTo>
                <a:cubicBezTo>
                  <a:pt x="417" y="417"/>
                  <a:pt x="417" y="417"/>
                  <a:pt x="417" y="417"/>
                </a:cubicBezTo>
                <a:lnTo>
                  <a:pt x="417" y="473"/>
                </a:lnTo>
                <a:close/>
                <a:moveTo>
                  <a:pt x="169" y="113"/>
                </a:moveTo>
                <a:lnTo>
                  <a:pt x="169" y="113"/>
                </a:lnTo>
                <a:cubicBezTo>
                  <a:pt x="169" y="84"/>
                  <a:pt x="148" y="56"/>
                  <a:pt x="113" y="56"/>
                </a:cubicBezTo>
                <a:cubicBezTo>
                  <a:pt x="84" y="56"/>
                  <a:pt x="56" y="84"/>
                  <a:pt x="56" y="113"/>
                </a:cubicBezTo>
                <a:cubicBezTo>
                  <a:pt x="56" y="141"/>
                  <a:pt x="84" y="169"/>
                  <a:pt x="113" y="169"/>
                </a:cubicBezTo>
                <a:cubicBezTo>
                  <a:pt x="169" y="169"/>
                  <a:pt x="169" y="169"/>
                  <a:pt x="169" y="169"/>
                </a:cubicBezTo>
                <a:lnTo>
                  <a:pt x="169" y="113"/>
                </a:lnTo>
                <a:close/>
                <a:moveTo>
                  <a:pt x="56" y="473"/>
                </a:moveTo>
                <a:lnTo>
                  <a:pt x="56" y="473"/>
                </a:lnTo>
                <a:cubicBezTo>
                  <a:pt x="56" y="502"/>
                  <a:pt x="84" y="530"/>
                  <a:pt x="113" y="530"/>
                </a:cubicBezTo>
                <a:cubicBezTo>
                  <a:pt x="148" y="530"/>
                  <a:pt x="169" y="502"/>
                  <a:pt x="169" y="473"/>
                </a:cubicBezTo>
                <a:cubicBezTo>
                  <a:pt x="169" y="417"/>
                  <a:pt x="169" y="417"/>
                  <a:pt x="169" y="417"/>
                </a:cubicBezTo>
                <a:cubicBezTo>
                  <a:pt x="113" y="417"/>
                  <a:pt x="113" y="417"/>
                  <a:pt x="113" y="417"/>
                </a:cubicBezTo>
                <a:cubicBezTo>
                  <a:pt x="84" y="417"/>
                  <a:pt x="56" y="438"/>
                  <a:pt x="56" y="473"/>
                </a:cubicBezTo>
                <a:close/>
                <a:moveTo>
                  <a:pt x="360" y="226"/>
                </a:moveTo>
                <a:lnTo>
                  <a:pt x="360" y="226"/>
                </a:lnTo>
                <a:cubicBezTo>
                  <a:pt x="226" y="226"/>
                  <a:pt x="226" y="226"/>
                  <a:pt x="226" y="226"/>
                </a:cubicBezTo>
                <a:cubicBezTo>
                  <a:pt x="226" y="360"/>
                  <a:pt x="226" y="360"/>
                  <a:pt x="226" y="360"/>
                </a:cubicBezTo>
                <a:cubicBezTo>
                  <a:pt x="360" y="360"/>
                  <a:pt x="360" y="360"/>
                  <a:pt x="360" y="360"/>
                </a:cubicBezTo>
                <a:lnTo>
                  <a:pt x="360" y="226"/>
                </a:lnTo>
                <a:close/>
                <a:moveTo>
                  <a:pt x="473" y="56"/>
                </a:moveTo>
                <a:lnTo>
                  <a:pt x="473" y="56"/>
                </a:lnTo>
                <a:cubicBezTo>
                  <a:pt x="445" y="56"/>
                  <a:pt x="417" y="84"/>
                  <a:pt x="417" y="113"/>
                </a:cubicBezTo>
                <a:cubicBezTo>
                  <a:pt x="417" y="169"/>
                  <a:pt x="417" y="169"/>
                  <a:pt x="417" y="169"/>
                </a:cubicBezTo>
                <a:cubicBezTo>
                  <a:pt x="473" y="169"/>
                  <a:pt x="473" y="169"/>
                  <a:pt x="473" y="169"/>
                </a:cubicBezTo>
                <a:cubicBezTo>
                  <a:pt x="501" y="169"/>
                  <a:pt x="530" y="141"/>
                  <a:pt x="530" y="113"/>
                </a:cubicBezTo>
                <a:cubicBezTo>
                  <a:pt x="530" y="84"/>
                  <a:pt x="501" y="56"/>
                  <a:pt x="473" y="5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8" name="Freeform 31">
            <a:extLst>
              <a:ext uri="{FF2B5EF4-FFF2-40B4-BE49-F238E27FC236}">
                <a16:creationId xmlns:a16="http://schemas.microsoft.com/office/drawing/2014/main" id="{6E62D20A-2DEA-4D71-8E48-E385C6E05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3" y="1104381"/>
            <a:ext cx="215900" cy="109537"/>
          </a:xfrm>
          <a:custGeom>
            <a:avLst/>
            <a:gdLst>
              <a:gd name="T0" fmla="*/ 73813724 w 601"/>
              <a:gd name="T1" fmla="*/ 17283142 h 305"/>
              <a:gd name="T2" fmla="*/ 73813724 w 601"/>
              <a:gd name="T3" fmla="*/ 17283142 h 305"/>
              <a:gd name="T4" fmla="*/ 70200184 w 601"/>
              <a:gd name="T5" fmla="*/ 21023559 h 305"/>
              <a:gd name="T6" fmla="*/ 70200184 w 601"/>
              <a:gd name="T7" fmla="*/ 26440796 h 305"/>
              <a:gd name="T8" fmla="*/ 51875994 w 601"/>
              <a:gd name="T9" fmla="*/ 8254780 h 305"/>
              <a:gd name="T10" fmla="*/ 51875994 w 601"/>
              <a:gd name="T11" fmla="*/ 8254780 h 305"/>
              <a:gd name="T12" fmla="*/ 44649622 w 601"/>
              <a:gd name="T13" fmla="*/ 902872 h 305"/>
              <a:gd name="T14" fmla="*/ 44649622 w 601"/>
              <a:gd name="T15" fmla="*/ 902872 h 305"/>
              <a:gd name="T16" fmla="*/ 41939557 w 601"/>
              <a:gd name="T17" fmla="*/ 0 h 305"/>
              <a:gd name="T18" fmla="*/ 40132967 w 601"/>
              <a:gd name="T19" fmla="*/ 902872 h 305"/>
              <a:gd name="T20" fmla="*/ 40132967 w 601"/>
              <a:gd name="T21" fmla="*/ 902872 h 305"/>
              <a:gd name="T22" fmla="*/ 22711886 w 601"/>
              <a:gd name="T23" fmla="*/ 18186013 h 305"/>
              <a:gd name="T24" fmla="*/ 5419772 w 601"/>
              <a:gd name="T25" fmla="*/ 902872 h 305"/>
              <a:gd name="T26" fmla="*/ 5419772 w 601"/>
              <a:gd name="T27" fmla="*/ 902872 h 305"/>
              <a:gd name="T28" fmla="*/ 3613182 w 601"/>
              <a:gd name="T29" fmla="*/ 0 h 305"/>
              <a:gd name="T30" fmla="*/ 0 w 601"/>
              <a:gd name="T31" fmla="*/ 3611489 h 305"/>
              <a:gd name="T32" fmla="*/ 903475 w 601"/>
              <a:gd name="T33" fmla="*/ 6449036 h 305"/>
              <a:gd name="T34" fmla="*/ 903475 w 601"/>
              <a:gd name="T35" fmla="*/ 6449036 h 305"/>
              <a:gd name="T36" fmla="*/ 20001821 w 601"/>
              <a:gd name="T37" fmla="*/ 25537924 h 305"/>
              <a:gd name="T38" fmla="*/ 20001821 w 601"/>
              <a:gd name="T39" fmla="*/ 25537924 h 305"/>
              <a:gd name="T40" fmla="*/ 22711886 w 601"/>
              <a:gd name="T41" fmla="*/ 26440796 h 305"/>
              <a:gd name="T42" fmla="*/ 25421956 w 601"/>
              <a:gd name="T43" fmla="*/ 25537924 h 305"/>
              <a:gd name="T44" fmla="*/ 25421956 w 601"/>
              <a:gd name="T45" fmla="*/ 25537924 h 305"/>
              <a:gd name="T46" fmla="*/ 41939557 w 601"/>
              <a:gd name="T47" fmla="*/ 9157651 h 305"/>
              <a:gd name="T48" fmla="*/ 46456212 w 601"/>
              <a:gd name="T49" fmla="*/ 13672013 h 305"/>
              <a:gd name="T50" fmla="*/ 46456212 w 601"/>
              <a:gd name="T51" fmla="*/ 13672013 h 305"/>
              <a:gd name="T52" fmla="*/ 47359339 w 601"/>
              <a:gd name="T53" fmla="*/ 13672013 h 305"/>
              <a:gd name="T54" fmla="*/ 49165929 w 601"/>
              <a:gd name="T55" fmla="*/ 15477757 h 305"/>
              <a:gd name="T56" fmla="*/ 49165929 w 601"/>
              <a:gd name="T57" fmla="*/ 15477757 h 305"/>
              <a:gd name="T58" fmla="*/ 64651449 w 601"/>
              <a:gd name="T59" fmla="*/ 31858027 h 305"/>
              <a:gd name="T60" fmla="*/ 59231678 w 601"/>
              <a:gd name="T61" fmla="*/ 31858027 h 305"/>
              <a:gd name="T62" fmla="*/ 55618139 w 601"/>
              <a:gd name="T63" fmla="*/ 35598445 h 305"/>
              <a:gd name="T64" fmla="*/ 59231678 w 601"/>
              <a:gd name="T65" fmla="*/ 39209932 h 305"/>
              <a:gd name="T66" fmla="*/ 73813724 w 601"/>
              <a:gd name="T67" fmla="*/ 39209932 h 305"/>
              <a:gd name="T68" fmla="*/ 77426904 w 601"/>
              <a:gd name="T69" fmla="*/ 35598445 h 305"/>
              <a:gd name="T70" fmla="*/ 77426904 w 601"/>
              <a:gd name="T71" fmla="*/ 21023559 h 305"/>
              <a:gd name="T72" fmla="*/ 73813724 w 601"/>
              <a:gd name="T73" fmla="*/ 17283142 h 30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01"/>
              <a:gd name="T112" fmla="*/ 0 h 305"/>
              <a:gd name="T113" fmla="*/ 601 w 601"/>
              <a:gd name="T114" fmla="*/ 305 h 30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01" h="305">
                <a:moveTo>
                  <a:pt x="572" y="134"/>
                </a:moveTo>
                <a:lnTo>
                  <a:pt x="572" y="134"/>
                </a:lnTo>
                <a:cubicBezTo>
                  <a:pt x="558" y="134"/>
                  <a:pt x="544" y="141"/>
                  <a:pt x="544" y="163"/>
                </a:cubicBezTo>
                <a:cubicBezTo>
                  <a:pt x="544" y="205"/>
                  <a:pt x="544" y="205"/>
                  <a:pt x="544" y="205"/>
                </a:cubicBezTo>
                <a:cubicBezTo>
                  <a:pt x="402" y="64"/>
                  <a:pt x="402" y="64"/>
                  <a:pt x="402" y="64"/>
                </a:cubicBezTo>
                <a:cubicBezTo>
                  <a:pt x="346" y="7"/>
                  <a:pt x="346" y="7"/>
                  <a:pt x="346" y="7"/>
                </a:cubicBezTo>
                <a:cubicBezTo>
                  <a:pt x="339" y="0"/>
                  <a:pt x="332" y="0"/>
                  <a:pt x="325" y="0"/>
                </a:cubicBezTo>
                <a:cubicBezTo>
                  <a:pt x="318" y="0"/>
                  <a:pt x="311" y="0"/>
                  <a:pt x="311" y="7"/>
                </a:cubicBezTo>
                <a:cubicBezTo>
                  <a:pt x="176" y="141"/>
                  <a:pt x="176" y="141"/>
                  <a:pt x="176" y="141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0"/>
                  <a:pt x="35" y="0"/>
                  <a:pt x="28" y="0"/>
                </a:cubicBezTo>
                <a:cubicBezTo>
                  <a:pt x="7" y="0"/>
                  <a:pt x="0" y="14"/>
                  <a:pt x="0" y="28"/>
                </a:cubicBezTo>
                <a:cubicBezTo>
                  <a:pt x="0" y="35"/>
                  <a:pt x="0" y="43"/>
                  <a:pt x="7" y="50"/>
                </a:cubicBezTo>
                <a:cubicBezTo>
                  <a:pt x="155" y="198"/>
                  <a:pt x="155" y="198"/>
                  <a:pt x="155" y="198"/>
                </a:cubicBezTo>
                <a:cubicBezTo>
                  <a:pt x="162" y="205"/>
                  <a:pt x="169" y="205"/>
                  <a:pt x="176" y="205"/>
                </a:cubicBezTo>
                <a:cubicBezTo>
                  <a:pt x="183" y="205"/>
                  <a:pt x="190" y="205"/>
                  <a:pt x="197" y="198"/>
                </a:cubicBezTo>
                <a:cubicBezTo>
                  <a:pt x="325" y="71"/>
                  <a:pt x="325" y="71"/>
                  <a:pt x="325" y="71"/>
                </a:cubicBezTo>
                <a:cubicBezTo>
                  <a:pt x="360" y="106"/>
                  <a:pt x="360" y="106"/>
                  <a:pt x="360" y="106"/>
                </a:cubicBezTo>
                <a:cubicBezTo>
                  <a:pt x="367" y="106"/>
                  <a:pt x="367" y="106"/>
                  <a:pt x="367" y="106"/>
                </a:cubicBezTo>
                <a:cubicBezTo>
                  <a:pt x="381" y="120"/>
                  <a:pt x="381" y="120"/>
                  <a:pt x="381" y="120"/>
                </a:cubicBezTo>
                <a:cubicBezTo>
                  <a:pt x="501" y="247"/>
                  <a:pt x="501" y="247"/>
                  <a:pt x="501" y="247"/>
                </a:cubicBezTo>
                <a:cubicBezTo>
                  <a:pt x="459" y="247"/>
                  <a:pt x="459" y="247"/>
                  <a:pt x="459" y="247"/>
                </a:cubicBezTo>
                <a:cubicBezTo>
                  <a:pt x="445" y="247"/>
                  <a:pt x="431" y="254"/>
                  <a:pt x="431" y="276"/>
                </a:cubicBezTo>
                <a:cubicBezTo>
                  <a:pt x="431" y="290"/>
                  <a:pt x="445" y="304"/>
                  <a:pt x="459" y="304"/>
                </a:cubicBezTo>
                <a:cubicBezTo>
                  <a:pt x="572" y="304"/>
                  <a:pt x="572" y="304"/>
                  <a:pt x="572" y="304"/>
                </a:cubicBezTo>
                <a:cubicBezTo>
                  <a:pt x="586" y="304"/>
                  <a:pt x="600" y="290"/>
                  <a:pt x="600" y="276"/>
                </a:cubicBezTo>
                <a:cubicBezTo>
                  <a:pt x="600" y="163"/>
                  <a:pt x="600" y="163"/>
                  <a:pt x="600" y="163"/>
                </a:cubicBezTo>
                <a:cubicBezTo>
                  <a:pt x="600" y="141"/>
                  <a:pt x="586" y="134"/>
                  <a:pt x="572" y="134"/>
                </a:cubicBezTo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Freeform 32">
            <a:extLst>
              <a:ext uri="{FF2B5EF4-FFF2-40B4-BE49-F238E27FC236}">
                <a16:creationId xmlns:a16="http://schemas.microsoft.com/office/drawing/2014/main" id="{54FD1CDA-EBA2-4AF4-834E-8E6F835CD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9325" y="1104381"/>
            <a:ext cx="219075" cy="109537"/>
          </a:xfrm>
          <a:custGeom>
            <a:avLst/>
            <a:gdLst>
              <a:gd name="T0" fmla="*/ 75052066 w 609"/>
              <a:gd name="T1" fmla="*/ 21926431 h 305"/>
              <a:gd name="T2" fmla="*/ 75052066 w 609"/>
              <a:gd name="T3" fmla="*/ 21926431 h 305"/>
              <a:gd name="T4" fmla="*/ 71428876 w 609"/>
              <a:gd name="T5" fmla="*/ 18186013 h 305"/>
              <a:gd name="T6" fmla="*/ 71428876 w 609"/>
              <a:gd name="T7" fmla="*/ 12769142 h 305"/>
              <a:gd name="T8" fmla="*/ 53054282 w 609"/>
              <a:gd name="T9" fmla="*/ 30955155 h 305"/>
              <a:gd name="T10" fmla="*/ 53054282 w 609"/>
              <a:gd name="T11" fmla="*/ 30955155 h 305"/>
              <a:gd name="T12" fmla="*/ 45807532 w 609"/>
              <a:gd name="T13" fmla="*/ 37404188 h 305"/>
              <a:gd name="T14" fmla="*/ 45807532 w 609"/>
              <a:gd name="T15" fmla="*/ 37404188 h 305"/>
              <a:gd name="T16" fmla="*/ 43090140 w 609"/>
              <a:gd name="T17" fmla="*/ 39209932 h 305"/>
              <a:gd name="T18" fmla="*/ 40243605 w 609"/>
              <a:gd name="T19" fmla="*/ 37404188 h 305"/>
              <a:gd name="T20" fmla="*/ 40243605 w 609"/>
              <a:gd name="T21" fmla="*/ 37404188 h 305"/>
              <a:gd name="T22" fmla="*/ 23809749 w 609"/>
              <a:gd name="T23" fmla="*/ 21023559 h 305"/>
              <a:gd name="T24" fmla="*/ 6470087 w 609"/>
              <a:gd name="T25" fmla="*/ 37404188 h 305"/>
              <a:gd name="T26" fmla="*/ 6470087 w 609"/>
              <a:gd name="T27" fmla="*/ 37404188 h 305"/>
              <a:gd name="T28" fmla="*/ 3752693 w 609"/>
              <a:gd name="T29" fmla="*/ 39209932 h 305"/>
              <a:gd name="T30" fmla="*/ 0 w 609"/>
              <a:gd name="T31" fmla="*/ 35598445 h 305"/>
              <a:gd name="T32" fmla="*/ 1941098 w 609"/>
              <a:gd name="T33" fmla="*/ 32760899 h 305"/>
              <a:gd name="T34" fmla="*/ 1941098 w 609"/>
              <a:gd name="T35" fmla="*/ 32760899 h 305"/>
              <a:gd name="T36" fmla="*/ 21092351 w 609"/>
              <a:gd name="T37" fmla="*/ 13672013 h 305"/>
              <a:gd name="T38" fmla="*/ 21092351 w 609"/>
              <a:gd name="T39" fmla="*/ 13672013 h 305"/>
              <a:gd name="T40" fmla="*/ 23809749 w 609"/>
              <a:gd name="T41" fmla="*/ 11866270 h 305"/>
              <a:gd name="T42" fmla="*/ 25621344 w 609"/>
              <a:gd name="T43" fmla="*/ 13672013 h 305"/>
              <a:gd name="T44" fmla="*/ 25621344 w 609"/>
              <a:gd name="T45" fmla="*/ 13672013 h 305"/>
              <a:gd name="T46" fmla="*/ 43090140 w 609"/>
              <a:gd name="T47" fmla="*/ 30052283 h 305"/>
              <a:gd name="T48" fmla="*/ 47619138 w 609"/>
              <a:gd name="T49" fmla="*/ 25537924 h 305"/>
              <a:gd name="T50" fmla="*/ 47619138 w 609"/>
              <a:gd name="T51" fmla="*/ 25537924 h 305"/>
              <a:gd name="T52" fmla="*/ 48524936 w 609"/>
              <a:gd name="T53" fmla="*/ 24635052 h 305"/>
              <a:gd name="T54" fmla="*/ 50336531 w 609"/>
              <a:gd name="T55" fmla="*/ 22829303 h 305"/>
              <a:gd name="T56" fmla="*/ 50336531 w 609"/>
              <a:gd name="T57" fmla="*/ 22829303 h 305"/>
              <a:gd name="T58" fmla="*/ 65864589 w 609"/>
              <a:gd name="T59" fmla="*/ 7351908 h 305"/>
              <a:gd name="T60" fmla="*/ 60429805 w 609"/>
              <a:gd name="T61" fmla="*/ 7351908 h 305"/>
              <a:gd name="T62" fmla="*/ 56806615 w 609"/>
              <a:gd name="T63" fmla="*/ 3611489 h 305"/>
              <a:gd name="T64" fmla="*/ 60429805 w 609"/>
              <a:gd name="T65" fmla="*/ 0 h 305"/>
              <a:gd name="T66" fmla="*/ 75052066 w 609"/>
              <a:gd name="T67" fmla="*/ 0 h 305"/>
              <a:gd name="T68" fmla="*/ 78675255 w 609"/>
              <a:gd name="T69" fmla="*/ 3611489 h 305"/>
              <a:gd name="T70" fmla="*/ 78675255 w 609"/>
              <a:gd name="T71" fmla="*/ 18186013 h 305"/>
              <a:gd name="T72" fmla="*/ 75052066 w 609"/>
              <a:gd name="T73" fmla="*/ 21926431 h 30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609"/>
              <a:gd name="T112" fmla="*/ 0 h 305"/>
              <a:gd name="T113" fmla="*/ 609 w 609"/>
              <a:gd name="T114" fmla="*/ 305 h 305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609" h="305">
                <a:moveTo>
                  <a:pt x="580" y="170"/>
                </a:moveTo>
                <a:lnTo>
                  <a:pt x="580" y="170"/>
                </a:lnTo>
                <a:cubicBezTo>
                  <a:pt x="559" y="170"/>
                  <a:pt x="552" y="156"/>
                  <a:pt x="552" y="141"/>
                </a:cubicBezTo>
                <a:cubicBezTo>
                  <a:pt x="552" y="99"/>
                  <a:pt x="552" y="99"/>
                  <a:pt x="552" y="99"/>
                </a:cubicBezTo>
                <a:cubicBezTo>
                  <a:pt x="410" y="240"/>
                  <a:pt x="410" y="240"/>
                  <a:pt x="410" y="240"/>
                </a:cubicBezTo>
                <a:cubicBezTo>
                  <a:pt x="354" y="290"/>
                  <a:pt x="354" y="290"/>
                  <a:pt x="354" y="290"/>
                </a:cubicBezTo>
                <a:cubicBezTo>
                  <a:pt x="347" y="297"/>
                  <a:pt x="340" y="304"/>
                  <a:pt x="333" y="304"/>
                </a:cubicBezTo>
                <a:cubicBezTo>
                  <a:pt x="326" y="304"/>
                  <a:pt x="318" y="297"/>
                  <a:pt x="311" y="290"/>
                </a:cubicBezTo>
                <a:cubicBezTo>
                  <a:pt x="184" y="163"/>
                  <a:pt x="184" y="163"/>
                  <a:pt x="184" y="163"/>
                </a:cubicBezTo>
                <a:cubicBezTo>
                  <a:pt x="50" y="290"/>
                  <a:pt x="50" y="290"/>
                  <a:pt x="50" y="290"/>
                </a:cubicBezTo>
                <a:cubicBezTo>
                  <a:pt x="43" y="297"/>
                  <a:pt x="36" y="304"/>
                  <a:pt x="29" y="304"/>
                </a:cubicBezTo>
                <a:cubicBezTo>
                  <a:pt x="15" y="304"/>
                  <a:pt x="0" y="290"/>
                  <a:pt x="0" y="276"/>
                </a:cubicBezTo>
                <a:cubicBezTo>
                  <a:pt x="0" y="269"/>
                  <a:pt x="8" y="261"/>
                  <a:pt x="15" y="254"/>
                </a:cubicBezTo>
                <a:cubicBezTo>
                  <a:pt x="163" y="106"/>
                  <a:pt x="163" y="106"/>
                  <a:pt x="163" y="106"/>
                </a:cubicBezTo>
                <a:cubicBezTo>
                  <a:pt x="170" y="99"/>
                  <a:pt x="177" y="92"/>
                  <a:pt x="184" y="92"/>
                </a:cubicBezTo>
                <a:cubicBezTo>
                  <a:pt x="191" y="92"/>
                  <a:pt x="198" y="99"/>
                  <a:pt x="198" y="106"/>
                </a:cubicBezTo>
                <a:cubicBezTo>
                  <a:pt x="333" y="233"/>
                  <a:pt x="333" y="233"/>
                  <a:pt x="333" y="233"/>
                </a:cubicBezTo>
                <a:cubicBezTo>
                  <a:pt x="368" y="198"/>
                  <a:pt x="368" y="198"/>
                  <a:pt x="368" y="198"/>
                </a:cubicBezTo>
                <a:cubicBezTo>
                  <a:pt x="375" y="191"/>
                  <a:pt x="375" y="191"/>
                  <a:pt x="375" y="191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509" y="57"/>
                  <a:pt x="509" y="57"/>
                  <a:pt x="509" y="57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446" y="57"/>
                  <a:pt x="439" y="43"/>
                  <a:pt x="439" y="28"/>
                </a:cubicBezTo>
                <a:cubicBezTo>
                  <a:pt x="439" y="14"/>
                  <a:pt x="446" y="0"/>
                  <a:pt x="467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4"/>
                  <a:pt x="608" y="28"/>
                </a:cubicBezTo>
                <a:cubicBezTo>
                  <a:pt x="608" y="141"/>
                  <a:pt x="608" y="141"/>
                  <a:pt x="608" y="141"/>
                </a:cubicBezTo>
                <a:cubicBezTo>
                  <a:pt x="608" y="156"/>
                  <a:pt x="594" y="170"/>
                  <a:pt x="580" y="170"/>
                </a:cubicBezTo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Freeform 33">
            <a:extLst>
              <a:ext uri="{FF2B5EF4-FFF2-40B4-BE49-F238E27FC236}">
                <a16:creationId xmlns:a16="http://schemas.microsoft.com/office/drawing/2014/main" id="{B6F76EE0-1A9D-45E9-BAA1-67D2B7D7C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0" y="1074218"/>
            <a:ext cx="217488" cy="171450"/>
          </a:xfrm>
          <a:custGeom>
            <a:avLst/>
            <a:gdLst>
              <a:gd name="T0" fmla="*/ 56252079 w 602"/>
              <a:gd name="T1" fmla="*/ 52504135 h 475"/>
              <a:gd name="T2" fmla="*/ 56252079 w 602"/>
              <a:gd name="T3" fmla="*/ 52504135 h 475"/>
              <a:gd name="T4" fmla="*/ 56252079 w 602"/>
              <a:gd name="T5" fmla="*/ 52504135 h 475"/>
              <a:gd name="T6" fmla="*/ 33281442 w 602"/>
              <a:gd name="T7" fmla="*/ 52504135 h 475"/>
              <a:gd name="T8" fmla="*/ 33281442 w 602"/>
              <a:gd name="T9" fmla="*/ 52504135 h 475"/>
              <a:gd name="T10" fmla="*/ 30410024 w 602"/>
              <a:gd name="T11" fmla="*/ 52504135 h 475"/>
              <a:gd name="T12" fmla="*/ 25842055 w 602"/>
              <a:gd name="T13" fmla="*/ 52504135 h 475"/>
              <a:gd name="T14" fmla="*/ 28582692 w 602"/>
              <a:gd name="T15" fmla="*/ 55240116 h 475"/>
              <a:gd name="T16" fmla="*/ 29496358 w 602"/>
              <a:gd name="T17" fmla="*/ 58106398 h 475"/>
              <a:gd name="T18" fmla="*/ 25842055 w 602"/>
              <a:gd name="T19" fmla="*/ 61754131 h 475"/>
              <a:gd name="T20" fmla="*/ 23101051 w 602"/>
              <a:gd name="T21" fmla="*/ 59930264 h 475"/>
              <a:gd name="T22" fmla="*/ 14748360 w 602"/>
              <a:gd name="T23" fmla="*/ 51592021 h 475"/>
              <a:gd name="T24" fmla="*/ 13834694 w 602"/>
              <a:gd name="T25" fmla="*/ 48856041 h 475"/>
              <a:gd name="T26" fmla="*/ 14748360 w 602"/>
              <a:gd name="T27" fmla="*/ 47032163 h 475"/>
              <a:gd name="T28" fmla="*/ 23101051 w 602"/>
              <a:gd name="T29" fmla="*/ 37782167 h 475"/>
              <a:gd name="T30" fmla="*/ 25842055 w 602"/>
              <a:gd name="T31" fmla="*/ 36870054 h 475"/>
              <a:gd name="T32" fmla="*/ 29496358 w 602"/>
              <a:gd name="T33" fmla="*/ 40518148 h 475"/>
              <a:gd name="T34" fmla="*/ 28582692 w 602"/>
              <a:gd name="T35" fmla="*/ 43254128 h 475"/>
              <a:gd name="T36" fmla="*/ 25842055 w 602"/>
              <a:gd name="T37" fmla="*/ 45077995 h 475"/>
              <a:gd name="T38" fmla="*/ 28582692 w 602"/>
              <a:gd name="T39" fmla="*/ 45077995 h 475"/>
              <a:gd name="T40" fmla="*/ 28582692 w 602"/>
              <a:gd name="T41" fmla="*/ 45077995 h 475"/>
              <a:gd name="T42" fmla="*/ 32367776 w 602"/>
              <a:gd name="T43" fmla="*/ 45077995 h 475"/>
              <a:gd name="T44" fmla="*/ 32367776 w 602"/>
              <a:gd name="T45" fmla="*/ 45077995 h 475"/>
              <a:gd name="T46" fmla="*/ 56252079 w 602"/>
              <a:gd name="T47" fmla="*/ 45077995 h 475"/>
              <a:gd name="T48" fmla="*/ 71000433 w 602"/>
              <a:gd name="T49" fmla="*/ 30356038 h 475"/>
              <a:gd name="T50" fmla="*/ 71000433 w 602"/>
              <a:gd name="T51" fmla="*/ 22148091 h 475"/>
              <a:gd name="T52" fmla="*/ 74785156 w 602"/>
              <a:gd name="T53" fmla="*/ 18500358 h 475"/>
              <a:gd name="T54" fmla="*/ 78439820 w 602"/>
              <a:gd name="T55" fmla="*/ 22148091 h 475"/>
              <a:gd name="T56" fmla="*/ 78439820 w 602"/>
              <a:gd name="T57" fmla="*/ 30356038 h 475"/>
              <a:gd name="T58" fmla="*/ 56252079 w 602"/>
              <a:gd name="T59" fmla="*/ 52504135 h 475"/>
              <a:gd name="T60" fmla="*/ 55338413 w 602"/>
              <a:gd name="T61" fmla="*/ 23060205 h 475"/>
              <a:gd name="T62" fmla="*/ 55338413 w 602"/>
              <a:gd name="T63" fmla="*/ 23060205 h 475"/>
              <a:gd name="T64" fmla="*/ 52597776 w 602"/>
              <a:gd name="T65" fmla="*/ 24884077 h 475"/>
              <a:gd name="T66" fmla="*/ 48943112 w 602"/>
              <a:gd name="T67" fmla="*/ 21235978 h 475"/>
              <a:gd name="T68" fmla="*/ 50770444 w 602"/>
              <a:gd name="T69" fmla="*/ 18500358 h 475"/>
              <a:gd name="T70" fmla="*/ 52597776 w 602"/>
              <a:gd name="T71" fmla="*/ 15634076 h 475"/>
              <a:gd name="T72" fmla="*/ 50770444 w 602"/>
              <a:gd name="T73" fmla="*/ 15634076 h 475"/>
              <a:gd name="T74" fmla="*/ 50770444 w 602"/>
              <a:gd name="T75" fmla="*/ 15634076 h 475"/>
              <a:gd name="T76" fmla="*/ 47116130 w 602"/>
              <a:gd name="T77" fmla="*/ 15634076 h 475"/>
              <a:gd name="T78" fmla="*/ 47116130 w 602"/>
              <a:gd name="T79" fmla="*/ 15634076 h 475"/>
              <a:gd name="T80" fmla="*/ 22187747 w 602"/>
              <a:gd name="T81" fmla="*/ 15634076 h 475"/>
              <a:gd name="T82" fmla="*/ 7439390 w 602"/>
              <a:gd name="T83" fmla="*/ 30356038 h 475"/>
              <a:gd name="T84" fmla="*/ 7439390 w 602"/>
              <a:gd name="T85" fmla="*/ 39606034 h 475"/>
              <a:gd name="T86" fmla="*/ 3785086 w 602"/>
              <a:gd name="T87" fmla="*/ 43254128 h 475"/>
              <a:gd name="T88" fmla="*/ 0 w 602"/>
              <a:gd name="T89" fmla="*/ 39606034 h 475"/>
              <a:gd name="T90" fmla="*/ 0 w 602"/>
              <a:gd name="T91" fmla="*/ 30356038 h 475"/>
              <a:gd name="T92" fmla="*/ 22187747 w 602"/>
              <a:gd name="T93" fmla="*/ 8338246 h 475"/>
              <a:gd name="T94" fmla="*/ 22187747 w 602"/>
              <a:gd name="T95" fmla="*/ 8338246 h 475"/>
              <a:gd name="T96" fmla="*/ 45288798 w 602"/>
              <a:gd name="T97" fmla="*/ 8338246 h 475"/>
              <a:gd name="T98" fmla="*/ 45288798 w 602"/>
              <a:gd name="T99" fmla="*/ 8338246 h 475"/>
              <a:gd name="T100" fmla="*/ 48029807 w 602"/>
              <a:gd name="T101" fmla="*/ 8338246 h 475"/>
              <a:gd name="T102" fmla="*/ 52597776 w 602"/>
              <a:gd name="T103" fmla="*/ 8338246 h 475"/>
              <a:gd name="T104" fmla="*/ 50770444 w 602"/>
              <a:gd name="T105" fmla="*/ 6514018 h 475"/>
              <a:gd name="T106" fmla="*/ 48943112 w 602"/>
              <a:gd name="T107" fmla="*/ 3648096 h 475"/>
              <a:gd name="T108" fmla="*/ 52597776 w 602"/>
              <a:gd name="T109" fmla="*/ 0 h 475"/>
              <a:gd name="T110" fmla="*/ 55338413 w 602"/>
              <a:gd name="T111" fmla="*/ 912114 h 475"/>
              <a:gd name="T112" fmla="*/ 63691466 w 602"/>
              <a:gd name="T113" fmla="*/ 10162112 h 475"/>
              <a:gd name="T114" fmla="*/ 65518798 w 602"/>
              <a:gd name="T115" fmla="*/ 11985982 h 475"/>
              <a:gd name="T116" fmla="*/ 63691466 w 602"/>
              <a:gd name="T117" fmla="*/ 14721962 h 475"/>
              <a:gd name="T118" fmla="*/ 55338413 w 602"/>
              <a:gd name="T119" fmla="*/ 23060205 h 4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02"/>
              <a:gd name="T181" fmla="*/ 0 h 475"/>
              <a:gd name="T182" fmla="*/ 602 w 602"/>
              <a:gd name="T183" fmla="*/ 475 h 475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02" h="475">
                <a:moveTo>
                  <a:pt x="431" y="403"/>
                </a:moveTo>
                <a:lnTo>
                  <a:pt x="431" y="403"/>
                </a:lnTo>
                <a:cubicBezTo>
                  <a:pt x="255" y="403"/>
                  <a:pt x="255" y="403"/>
                  <a:pt x="255" y="403"/>
                </a:cubicBezTo>
                <a:cubicBezTo>
                  <a:pt x="233" y="403"/>
                  <a:pt x="233" y="403"/>
                  <a:pt x="233" y="403"/>
                </a:cubicBezTo>
                <a:cubicBezTo>
                  <a:pt x="198" y="403"/>
                  <a:pt x="198" y="403"/>
                  <a:pt x="198" y="403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26" y="431"/>
                  <a:pt x="226" y="439"/>
                  <a:pt x="226" y="446"/>
                </a:cubicBezTo>
                <a:cubicBezTo>
                  <a:pt x="226" y="460"/>
                  <a:pt x="212" y="474"/>
                  <a:pt x="198" y="474"/>
                </a:cubicBezTo>
                <a:cubicBezTo>
                  <a:pt x="191" y="474"/>
                  <a:pt x="184" y="467"/>
                  <a:pt x="177" y="460"/>
                </a:cubicBezTo>
                <a:cubicBezTo>
                  <a:pt x="113" y="396"/>
                  <a:pt x="113" y="396"/>
                  <a:pt x="113" y="396"/>
                </a:cubicBezTo>
                <a:cubicBezTo>
                  <a:pt x="106" y="389"/>
                  <a:pt x="106" y="382"/>
                  <a:pt x="106" y="375"/>
                </a:cubicBezTo>
                <a:cubicBezTo>
                  <a:pt x="106" y="368"/>
                  <a:pt x="106" y="361"/>
                  <a:pt x="113" y="361"/>
                </a:cubicBezTo>
                <a:cubicBezTo>
                  <a:pt x="177" y="290"/>
                  <a:pt x="177" y="290"/>
                  <a:pt x="177" y="290"/>
                </a:cubicBezTo>
                <a:cubicBezTo>
                  <a:pt x="184" y="283"/>
                  <a:pt x="191" y="283"/>
                  <a:pt x="198" y="283"/>
                </a:cubicBezTo>
                <a:cubicBezTo>
                  <a:pt x="212" y="283"/>
                  <a:pt x="226" y="297"/>
                  <a:pt x="226" y="311"/>
                </a:cubicBezTo>
                <a:cubicBezTo>
                  <a:pt x="226" y="318"/>
                  <a:pt x="226" y="325"/>
                  <a:pt x="219" y="332"/>
                </a:cubicBezTo>
                <a:cubicBezTo>
                  <a:pt x="198" y="346"/>
                  <a:pt x="198" y="346"/>
                  <a:pt x="198" y="346"/>
                </a:cubicBezTo>
                <a:cubicBezTo>
                  <a:pt x="219" y="346"/>
                  <a:pt x="219" y="346"/>
                  <a:pt x="219" y="346"/>
                </a:cubicBezTo>
                <a:cubicBezTo>
                  <a:pt x="248" y="346"/>
                  <a:pt x="248" y="346"/>
                  <a:pt x="248" y="346"/>
                </a:cubicBezTo>
                <a:cubicBezTo>
                  <a:pt x="431" y="346"/>
                  <a:pt x="431" y="346"/>
                  <a:pt x="431" y="346"/>
                </a:cubicBezTo>
                <a:cubicBezTo>
                  <a:pt x="495" y="346"/>
                  <a:pt x="544" y="297"/>
                  <a:pt x="544" y="233"/>
                </a:cubicBezTo>
                <a:cubicBezTo>
                  <a:pt x="544" y="170"/>
                  <a:pt x="544" y="170"/>
                  <a:pt x="544" y="170"/>
                </a:cubicBezTo>
                <a:cubicBezTo>
                  <a:pt x="544" y="156"/>
                  <a:pt x="559" y="142"/>
                  <a:pt x="573" y="142"/>
                </a:cubicBezTo>
                <a:cubicBezTo>
                  <a:pt x="594" y="142"/>
                  <a:pt x="601" y="156"/>
                  <a:pt x="601" y="170"/>
                </a:cubicBezTo>
                <a:cubicBezTo>
                  <a:pt x="601" y="233"/>
                  <a:pt x="601" y="233"/>
                  <a:pt x="601" y="233"/>
                </a:cubicBezTo>
                <a:cubicBezTo>
                  <a:pt x="601" y="332"/>
                  <a:pt x="530" y="403"/>
                  <a:pt x="431" y="403"/>
                </a:cubicBezTo>
                <a:close/>
                <a:moveTo>
                  <a:pt x="424" y="177"/>
                </a:moveTo>
                <a:lnTo>
                  <a:pt x="424" y="177"/>
                </a:lnTo>
                <a:cubicBezTo>
                  <a:pt x="417" y="184"/>
                  <a:pt x="410" y="191"/>
                  <a:pt x="403" y="191"/>
                </a:cubicBezTo>
                <a:cubicBezTo>
                  <a:pt x="389" y="191"/>
                  <a:pt x="375" y="177"/>
                  <a:pt x="375" y="163"/>
                </a:cubicBezTo>
                <a:cubicBezTo>
                  <a:pt x="375" y="156"/>
                  <a:pt x="382" y="149"/>
                  <a:pt x="389" y="142"/>
                </a:cubicBezTo>
                <a:cubicBezTo>
                  <a:pt x="403" y="120"/>
                  <a:pt x="403" y="120"/>
                  <a:pt x="403" y="120"/>
                </a:cubicBezTo>
                <a:cubicBezTo>
                  <a:pt x="389" y="120"/>
                  <a:pt x="389" y="120"/>
                  <a:pt x="389" y="120"/>
                </a:cubicBezTo>
                <a:cubicBezTo>
                  <a:pt x="361" y="120"/>
                  <a:pt x="361" y="120"/>
                  <a:pt x="361" y="120"/>
                </a:cubicBezTo>
                <a:cubicBezTo>
                  <a:pt x="170" y="120"/>
                  <a:pt x="170" y="120"/>
                  <a:pt x="170" y="120"/>
                </a:cubicBezTo>
                <a:cubicBezTo>
                  <a:pt x="106" y="120"/>
                  <a:pt x="57" y="170"/>
                  <a:pt x="57" y="233"/>
                </a:cubicBezTo>
                <a:cubicBezTo>
                  <a:pt x="57" y="304"/>
                  <a:pt x="57" y="304"/>
                  <a:pt x="57" y="304"/>
                </a:cubicBezTo>
                <a:cubicBezTo>
                  <a:pt x="57" y="318"/>
                  <a:pt x="43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142"/>
                  <a:pt x="78" y="64"/>
                  <a:pt x="170" y="64"/>
                </a:cubicBezTo>
                <a:cubicBezTo>
                  <a:pt x="347" y="64"/>
                  <a:pt x="347" y="64"/>
                  <a:pt x="347" y="64"/>
                </a:cubicBezTo>
                <a:cubicBezTo>
                  <a:pt x="368" y="64"/>
                  <a:pt x="368" y="64"/>
                  <a:pt x="368" y="64"/>
                </a:cubicBezTo>
                <a:cubicBezTo>
                  <a:pt x="403" y="64"/>
                  <a:pt x="403" y="64"/>
                  <a:pt x="403" y="64"/>
                </a:cubicBezTo>
                <a:cubicBezTo>
                  <a:pt x="389" y="50"/>
                  <a:pt x="389" y="50"/>
                  <a:pt x="389" y="50"/>
                </a:cubicBezTo>
                <a:cubicBezTo>
                  <a:pt x="382" y="43"/>
                  <a:pt x="375" y="35"/>
                  <a:pt x="375" y="28"/>
                </a:cubicBezTo>
                <a:cubicBezTo>
                  <a:pt x="375" y="14"/>
                  <a:pt x="389" y="0"/>
                  <a:pt x="403" y="0"/>
                </a:cubicBezTo>
                <a:cubicBezTo>
                  <a:pt x="410" y="0"/>
                  <a:pt x="417" y="0"/>
                  <a:pt x="424" y="7"/>
                </a:cubicBezTo>
                <a:cubicBezTo>
                  <a:pt x="488" y="78"/>
                  <a:pt x="488" y="78"/>
                  <a:pt x="488" y="78"/>
                </a:cubicBezTo>
                <a:cubicBezTo>
                  <a:pt x="495" y="78"/>
                  <a:pt x="502" y="85"/>
                  <a:pt x="502" y="92"/>
                </a:cubicBezTo>
                <a:cubicBezTo>
                  <a:pt x="502" y="99"/>
                  <a:pt x="495" y="106"/>
                  <a:pt x="488" y="113"/>
                </a:cubicBezTo>
                <a:lnTo>
                  <a:pt x="424" y="177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Freeform 34">
            <a:extLst>
              <a:ext uri="{FF2B5EF4-FFF2-40B4-BE49-F238E27FC236}">
                <a16:creationId xmlns:a16="http://schemas.microsoft.com/office/drawing/2014/main" id="{C286F2D4-A70F-4EC3-848A-BE3ADDE35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1051993"/>
            <a:ext cx="217487" cy="215900"/>
          </a:xfrm>
          <a:custGeom>
            <a:avLst/>
            <a:gdLst>
              <a:gd name="T0" fmla="*/ 74784451 w 602"/>
              <a:gd name="T1" fmla="*/ 14582769 h 601"/>
              <a:gd name="T2" fmla="*/ 74784451 w 602"/>
              <a:gd name="T3" fmla="*/ 14582769 h 601"/>
              <a:gd name="T4" fmla="*/ 70999745 w 602"/>
              <a:gd name="T5" fmla="*/ 14582769 h 601"/>
              <a:gd name="T6" fmla="*/ 70999745 w 602"/>
              <a:gd name="T7" fmla="*/ 34585309 h 601"/>
              <a:gd name="T8" fmla="*/ 70999745 w 602"/>
              <a:gd name="T9" fmla="*/ 51877790 h 601"/>
              <a:gd name="T10" fmla="*/ 70999745 w 602"/>
              <a:gd name="T11" fmla="*/ 55620294 h 601"/>
              <a:gd name="T12" fmla="*/ 67345459 w 602"/>
              <a:gd name="T13" fmla="*/ 59233834 h 601"/>
              <a:gd name="T14" fmla="*/ 48029225 w 602"/>
              <a:gd name="T15" fmla="*/ 59233834 h 601"/>
              <a:gd name="T16" fmla="*/ 60036526 w 602"/>
              <a:gd name="T17" fmla="*/ 71106174 h 601"/>
              <a:gd name="T18" fmla="*/ 60036526 w 602"/>
              <a:gd name="T19" fmla="*/ 71106174 h 601"/>
              <a:gd name="T20" fmla="*/ 60950188 w 602"/>
              <a:gd name="T21" fmla="*/ 73816238 h 601"/>
              <a:gd name="T22" fmla="*/ 57165121 w 602"/>
              <a:gd name="T23" fmla="*/ 77429778 h 601"/>
              <a:gd name="T24" fmla="*/ 55338158 w 602"/>
              <a:gd name="T25" fmla="*/ 76526303 h 601"/>
              <a:gd name="T26" fmla="*/ 55338158 w 602"/>
              <a:gd name="T27" fmla="*/ 76526303 h 601"/>
              <a:gd name="T28" fmla="*/ 42417185 w 602"/>
              <a:gd name="T29" fmla="*/ 64782929 h 601"/>
              <a:gd name="T30" fmla="*/ 42417185 w 602"/>
              <a:gd name="T31" fmla="*/ 73816238 h 601"/>
              <a:gd name="T32" fmla="*/ 38762537 w 602"/>
              <a:gd name="T33" fmla="*/ 77429778 h 601"/>
              <a:gd name="T34" fmla="*/ 35108251 w 602"/>
              <a:gd name="T35" fmla="*/ 73816238 h 601"/>
              <a:gd name="T36" fmla="*/ 35108251 w 602"/>
              <a:gd name="T37" fmla="*/ 64782929 h 601"/>
              <a:gd name="T38" fmla="*/ 23100945 w 602"/>
              <a:gd name="T39" fmla="*/ 76526303 h 601"/>
              <a:gd name="T40" fmla="*/ 23100945 w 602"/>
              <a:gd name="T41" fmla="*/ 76526303 h 601"/>
              <a:gd name="T42" fmla="*/ 20360321 w 602"/>
              <a:gd name="T43" fmla="*/ 77429778 h 601"/>
              <a:gd name="T44" fmla="*/ 16575254 w 602"/>
              <a:gd name="T45" fmla="*/ 73816238 h 601"/>
              <a:gd name="T46" fmla="*/ 18532997 w 602"/>
              <a:gd name="T47" fmla="*/ 71106174 h 601"/>
              <a:gd name="T48" fmla="*/ 18532997 w 602"/>
              <a:gd name="T49" fmla="*/ 71106174 h 601"/>
              <a:gd name="T50" fmla="*/ 30409884 w 602"/>
              <a:gd name="T51" fmla="*/ 59233834 h 601"/>
              <a:gd name="T52" fmla="*/ 11093642 w 602"/>
              <a:gd name="T53" fmla="*/ 59233834 h 601"/>
              <a:gd name="T54" fmla="*/ 7439356 w 602"/>
              <a:gd name="T55" fmla="*/ 55620294 h 601"/>
              <a:gd name="T56" fmla="*/ 7439356 w 602"/>
              <a:gd name="T57" fmla="*/ 51877790 h 601"/>
              <a:gd name="T58" fmla="*/ 7439356 w 602"/>
              <a:gd name="T59" fmla="*/ 34585309 h 601"/>
              <a:gd name="T60" fmla="*/ 7439356 w 602"/>
              <a:gd name="T61" fmla="*/ 14582769 h 601"/>
              <a:gd name="T62" fmla="*/ 3785068 w 602"/>
              <a:gd name="T63" fmla="*/ 14582769 h 601"/>
              <a:gd name="T64" fmla="*/ 0 w 602"/>
              <a:gd name="T65" fmla="*/ 10840262 h 601"/>
              <a:gd name="T66" fmla="*/ 3785068 w 602"/>
              <a:gd name="T67" fmla="*/ 7226722 h 601"/>
              <a:gd name="T68" fmla="*/ 35108251 w 602"/>
              <a:gd name="T69" fmla="*/ 7226722 h 601"/>
              <a:gd name="T70" fmla="*/ 35108251 w 602"/>
              <a:gd name="T71" fmla="*/ 3613541 h 601"/>
              <a:gd name="T72" fmla="*/ 38762537 w 602"/>
              <a:gd name="T73" fmla="*/ 0 h 601"/>
              <a:gd name="T74" fmla="*/ 42417185 w 602"/>
              <a:gd name="T75" fmla="*/ 3613541 h 601"/>
              <a:gd name="T76" fmla="*/ 42417185 w 602"/>
              <a:gd name="T77" fmla="*/ 7226722 h 601"/>
              <a:gd name="T78" fmla="*/ 74784451 w 602"/>
              <a:gd name="T79" fmla="*/ 7226722 h 601"/>
              <a:gd name="T80" fmla="*/ 78439098 w 602"/>
              <a:gd name="T81" fmla="*/ 10840262 h 601"/>
              <a:gd name="T82" fmla="*/ 74784451 w 602"/>
              <a:gd name="T83" fmla="*/ 14582769 h 601"/>
              <a:gd name="T84" fmla="*/ 63690812 w 602"/>
              <a:gd name="T85" fmla="*/ 30971770 h 601"/>
              <a:gd name="T86" fmla="*/ 63690812 w 602"/>
              <a:gd name="T87" fmla="*/ 30971770 h 601"/>
              <a:gd name="T88" fmla="*/ 63690812 w 602"/>
              <a:gd name="T89" fmla="*/ 27358589 h 601"/>
              <a:gd name="T90" fmla="*/ 63690812 w 602"/>
              <a:gd name="T91" fmla="*/ 14582769 h 601"/>
              <a:gd name="T92" fmla="*/ 14747930 w 602"/>
              <a:gd name="T93" fmla="*/ 14582769 h 601"/>
              <a:gd name="T94" fmla="*/ 14747930 w 602"/>
              <a:gd name="T95" fmla="*/ 27358589 h 601"/>
              <a:gd name="T96" fmla="*/ 14747930 w 602"/>
              <a:gd name="T97" fmla="*/ 30971770 h 601"/>
              <a:gd name="T98" fmla="*/ 14747930 w 602"/>
              <a:gd name="T99" fmla="*/ 51877790 h 601"/>
              <a:gd name="T100" fmla="*/ 63690812 w 602"/>
              <a:gd name="T101" fmla="*/ 51877790 h 601"/>
              <a:gd name="T102" fmla="*/ 63690812 w 602"/>
              <a:gd name="T103" fmla="*/ 30971770 h 60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602"/>
              <a:gd name="T157" fmla="*/ 0 h 601"/>
              <a:gd name="T158" fmla="*/ 602 w 602"/>
              <a:gd name="T159" fmla="*/ 601 h 601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602" h="601">
                <a:moveTo>
                  <a:pt x="573" y="113"/>
                </a:moveTo>
                <a:lnTo>
                  <a:pt x="573" y="113"/>
                </a:lnTo>
                <a:cubicBezTo>
                  <a:pt x="544" y="113"/>
                  <a:pt x="544" y="113"/>
                  <a:pt x="544" y="113"/>
                </a:cubicBezTo>
                <a:cubicBezTo>
                  <a:pt x="544" y="268"/>
                  <a:pt x="544" y="268"/>
                  <a:pt x="544" y="268"/>
                </a:cubicBezTo>
                <a:cubicBezTo>
                  <a:pt x="544" y="402"/>
                  <a:pt x="544" y="402"/>
                  <a:pt x="544" y="402"/>
                </a:cubicBezTo>
                <a:cubicBezTo>
                  <a:pt x="544" y="431"/>
                  <a:pt x="544" y="431"/>
                  <a:pt x="544" y="431"/>
                </a:cubicBezTo>
                <a:cubicBezTo>
                  <a:pt x="544" y="445"/>
                  <a:pt x="530" y="459"/>
                  <a:pt x="516" y="459"/>
                </a:cubicBezTo>
                <a:cubicBezTo>
                  <a:pt x="368" y="459"/>
                  <a:pt x="368" y="459"/>
                  <a:pt x="368" y="459"/>
                </a:cubicBezTo>
                <a:cubicBezTo>
                  <a:pt x="460" y="551"/>
                  <a:pt x="460" y="551"/>
                  <a:pt x="460" y="551"/>
                </a:cubicBezTo>
                <a:cubicBezTo>
                  <a:pt x="467" y="558"/>
                  <a:pt x="467" y="565"/>
                  <a:pt x="467" y="572"/>
                </a:cubicBezTo>
                <a:cubicBezTo>
                  <a:pt x="467" y="586"/>
                  <a:pt x="460" y="600"/>
                  <a:pt x="438" y="600"/>
                </a:cubicBezTo>
                <a:cubicBezTo>
                  <a:pt x="431" y="600"/>
                  <a:pt x="424" y="600"/>
                  <a:pt x="424" y="593"/>
                </a:cubicBezTo>
                <a:cubicBezTo>
                  <a:pt x="325" y="502"/>
                  <a:pt x="325" y="502"/>
                  <a:pt x="325" y="502"/>
                </a:cubicBezTo>
                <a:cubicBezTo>
                  <a:pt x="325" y="572"/>
                  <a:pt x="325" y="572"/>
                  <a:pt x="325" y="572"/>
                </a:cubicBezTo>
                <a:cubicBezTo>
                  <a:pt x="325" y="586"/>
                  <a:pt x="318" y="600"/>
                  <a:pt x="297" y="600"/>
                </a:cubicBezTo>
                <a:cubicBezTo>
                  <a:pt x="283" y="600"/>
                  <a:pt x="269" y="586"/>
                  <a:pt x="269" y="572"/>
                </a:cubicBezTo>
                <a:cubicBezTo>
                  <a:pt x="269" y="502"/>
                  <a:pt x="269" y="502"/>
                  <a:pt x="269" y="502"/>
                </a:cubicBezTo>
                <a:cubicBezTo>
                  <a:pt x="177" y="593"/>
                  <a:pt x="177" y="593"/>
                  <a:pt x="177" y="593"/>
                </a:cubicBezTo>
                <a:cubicBezTo>
                  <a:pt x="170" y="600"/>
                  <a:pt x="163" y="600"/>
                  <a:pt x="156" y="600"/>
                </a:cubicBezTo>
                <a:cubicBezTo>
                  <a:pt x="142" y="600"/>
                  <a:pt x="127" y="586"/>
                  <a:pt x="127" y="572"/>
                </a:cubicBezTo>
                <a:cubicBezTo>
                  <a:pt x="127" y="565"/>
                  <a:pt x="135" y="558"/>
                  <a:pt x="142" y="551"/>
                </a:cubicBezTo>
                <a:cubicBezTo>
                  <a:pt x="233" y="459"/>
                  <a:pt x="233" y="459"/>
                  <a:pt x="233" y="459"/>
                </a:cubicBezTo>
                <a:cubicBezTo>
                  <a:pt x="85" y="459"/>
                  <a:pt x="85" y="459"/>
                  <a:pt x="85" y="459"/>
                </a:cubicBezTo>
                <a:cubicBezTo>
                  <a:pt x="64" y="459"/>
                  <a:pt x="57" y="445"/>
                  <a:pt x="57" y="431"/>
                </a:cubicBezTo>
                <a:cubicBezTo>
                  <a:pt x="57" y="402"/>
                  <a:pt x="57" y="402"/>
                  <a:pt x="57" y="402"/>
                </a:cubicBezTo>
                <a:cubicBezTo>
                  <a:pt x="57" y="268"/>
                  <a:pt x="57" y="268"/>
                  <a:pt x="57" y="268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7" y="113"/>
                  <a:pt x="0" y="98"/>
                  <a:pt x="0" y="84"/>
                </a:cubicBezTo>
                <a:cubicBezTo>
                  <a:pt x="0" y="63"/>
                  <a:pt x="7" y="56"/>
                  <a:pt x="29" y="56"/>
                </a:cubicBezTo>
                <a:cubicBezTo>
                  <a:pt x="269" y="56"/>
                  <a:pt x="269" y="56"/>
                  <a:pt x="269" y="56"/>
                </a:cubicBezTo>
                <a:cubicBezTo>
                  <a:pt x="269" y="28"/>
                  <a:pt x="269" y="28"/>
                  <a:pt x="269" y="28"/>
                </a:cubicBezTo>
                <a:cubicBezTo>
                  <a:pt x="269" y="7"/>
                  <a:pt x="283" y="0"/>
                  <a:pt x="297" y="0"/>
                </a:cubicBezTo>
                <a:cubicBezTo>
                  <a:pt x="318" y="0"/>
                  <a:pt x="325" y="7"/>
                  <a:pt x="325" y="28"/>
                </a:cubicBezTo>
                <a:cubicBezTo>
                  <a:pt x="325" y="56"/>
                  <a:pt x="325" y="56"/>
                  <a:pt x="325" y="56"/>
                </a:cubicBezTo>
                <a:cubicBezTo>
                  <a:pt x="573" y="56"/>
                  <a:pt x="573" y="56"/>
                  <a:pt x="573" y="56"/>
                </a:cubicBezTo>
                <a:cubicBezTo>
                  <a:pt x="587" y="56"/>
                  <a:pt x="601" y="63"/>
                  <a:pt x="601" y="84"/>
                </a:cubicBezTo>
                <a:cubicBezTo>
                  <a:pt x="601" y="98"/>
                  <a:pt x="587" y="113"/>
                  <a:pt x="573" y="113"/>
                </a:cubicBezTo>
                <a:close/>
                <a:moveTo>
                  <a:pt x="488" y="240"/>
                </a:moveTo>
                <a:lnTo>
                  <a:pt x="488" y="240"/>
                </a:lnTo>
                <a:cubicBezTo>
                  <a:pt x="488" y="212"/>
                  <a:pt x="488" y="212"/>
                  <a:pt x="488" y="212"/>
                </a:cubicBezTo>
                <a:cubicBezTo>
                  <a:pt x="488" y="113"/>
                  <a:pt x="488" y="113"/>
                  <a:pt x="488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212"/>
                  <a:pt x="113" y="212"/>
                  <a:pt x="113" y="212"/>
                </a:cubicBezTo>
                <a:cubicBezTo>
                  <a:pt x="113" y="240"/>
                  <a:pt x="113" y="240"/>
                  <a:pt x="113" y="240"/>
                </a:cubicBezTo>
                <a:cubicBezTo>
                  <a:pt x="113" y="402"/>
                  <a:pt x="113" y="402"/>
                  <a:pt x="113" y="402"/>
                </a:cubicBezTo>
                <a:cubicBezTo>
                  <a:pt x="488" y="402"/>
                  <a:pt x="488" y="402"/>
                  <a:pt x="488" y="402"/>
                </a:cubicBezTo>
                <a:lnTo>
                  <a:pt x="488" y="240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Freeform 35">
            <a:extLst>
              <a:ext uri="{FF2B5EF4-FFF2-40B4-BE49-F238E27FC236}">
                <a16:creationId xmlns:a16="http://schemas.microsoft.com/office/drawing/2014/main" id="{0F8CEBDF-A0F3-404F-AEFA-67E11F9EB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1088" y="1051993"/>
            <a:ext cx="219075" cy="215900"/>
          </a:xfrm>
          <a:custGeom>
            <a:avLst/>
            <a:gdLst>
              <a:gd name="T0" fmla="*/ 3623191 w 609"/>
              <a:gd name="T1" fmla="*/ 23616085 h 601"/>
              <a:gd name="T2" fmla="*/ 3623191 w 609"/>
              <a:gd name="T3" fmla="*/ 23616085 h 601"/>
              <a:gd name="T4" fmla="*/ 21092351 w 609"/>
              <a:gd name="T5" fmla="*/ 23616085 h 601"/>
              <a:gd name="T6" fmla="*/ 21092351 w 609"/>
              <a:gd name="T7" fmla="*/ 30971770 h 601"/>
              <a:gd name="T8" fmla="*/ 7375885 w 609"/>
              <a:gd name="T9" fmla="*/ 30971770 h 601"/>
              <a:gd name="T10" fmla="*/ 7375885 w 609"/>
              <a:gd name="T11" fmla="*/ 70203058 h 601"/>
              <a:gd name="T12" fmla="*/ 20186554 w 609"/>
              <a:gd name="T13" fmla="*/ 70203058 h 601"/>
              <a:gd name="T14" fmla="*/ 20186554 w 609"/>
              <a:gd name="T15" fmla="*/ 70203058 h 601"/>
              <a:gd name="T16" fmla="*/ 35714618 w 609"/>
              <a:gd name="T17" fmla="*/ 70203058 h 601"/>
              <a:gd name="T18" fmla="*/ 35714618 w 609"/>
              <a:gd name="T19" fmla="*/ 70203058 h 601"/>
              <a:gd name="T20" fmla="*/ 46713330 w 609"/>
              <a:gd name="T21" fmla="*/ 70203058 h 601"/>
              <a:gd name="T22" fmla="*/ 46713330 w 609"/>
              <a:gd name="T23" fmla="*/ 56523769 h 601"/>
              <a:gd name="T24" fmla="*/ 53960080 w 609"/>
              <a:gd name="T25" fmla="*/ 56523769 h 601"/>
              <a:gd name="T26" fmla="*/ 53960080 w 609"/>
              <a:gd name="T27" fmla="*/ 73816238 h 601"/>
              <a:gd name="T28" fmla="*/ 50336531 w 609"/>
              <a:gd name="T29" fmla="*/ 77429778 h 601"/>
              <a:gd name="T30" fmla="*/ 36620415 w 609"/>
              <a:gd name="T31" fmla="*/ 77429778 h 601"/>
              <a:gd name="T32" fmla="*/ 36620415 w 609"/>
              <a:gd name="T33" fmla="*/ 77429778 h 601"/>
              <a:gd name="T34" fmla="*/ 16433862 w 609"/>
              <a:gd name="T35" fmla="*/ 77429778 h 601"/>
              <a:gd name="T36" fmla="*/ 16433862 w 609"/>
              <a:gd name="T37" fmla="*/ 77429778 h 601"/>
              <a:gd name="T38" fmla="*/ 3623191 w 609"/>
              <a:gd name="T39" fmla="*/ 77429778 h 601"/>
              <a:gd name="T40" fmla="*/ 0 w 609"/>
              <a:gd name="T41" fmla="*/ 73816238 h 601"/>
              <a:gd name="T42" fmla="*/ 0 w 609"/>
              <a:gd name="T43" fmla="*/ 27358589 h 601"/>
              <a:gd name="T44" fmla="*/ 3623191 w 609"/>
              <a:gd name="T45" fmla="*/ 23616085 h 601"/>
              <a:gd name="T46" fmla="*/ 40243605 w 609"/>
              <a:gd name="T47" fmla="*/ 52781264 h 601"/>
              <a:gd name="T48" fmla="*/ 40243605 w 609"/>
              <a:gd name="T49" fmla="*/ 52781264 h 601"/>
              <a:gd name="T50" fmla="*/ 40243605 w 609"/>
              <a:gd name="T51" fmla="*/ 52781264 h 601"/>
              <a:gd name="T52" fmla="*/ 28338736 w 609"/>
              <a:gd name="T53" fmla="*/ 52781264 h 601"/>
              <a:gd name="T54" fmla="*/ 24715546 w 609"/>
              <a:gd name="T55" fmla="*/ 49167725 h 601"/>
              <a:gd name="T56" fmla="*/ 24715546 w 609"/>
              <a:gd name="T57" fmla="*/ 3613541 h 601"/>
              <a:gd name="T58" fmla="*/ 28338736 w 609"/>
              <a:gd name="T59" fmla="*/ 0 h 601"/>
              <a:gd name="T60" fmla="*/ 75052066 w 609"/>
              <a:gd name="T61" fmla="*/ 0 h 601"/>
              <a:gd name="T62" fmla="*/ 78675255 w 609"/>
              <a:gd name="T63" fmla="*/ 3613541 h 601"/>
              <a:gd name="T64" fmla="*/ 78675255 w 609"/>
              <a:gd name="T65" fmla="*/ 49167725 h 601"/>
              <a:gd name="T66" fmla="*/ 75052066 w 609"/>
              <a:gd name="T67" fmla="*/ 52781264 h 601"/>
              <a:gd name="T68" fmla="*/ 61335602 w 609"/>
              <a:gd name="T69" fmla="*/ 52781264 h 601"/>
              <a:gd name="T70" fmla="*/ 61335602 w 609"/>
              <a:gd name="T71" fmla="*/ 52781264 h 601"/>
              <a:gd name="T72" fmla="*/ 40243605 w 609"/>
              <a:gd name="T73" fmla="*/ 52781264 h 601"/>
              <a:gd name="T74" fmla="*/ 71299374 w 609"/>
              <a:gd name="T75" fmla="*/ 45554533 h 601"/>
              <a:gd name="T76" fmla="*/ 71299374 w 609"/>
              <a:gd name="T77" fmla="*/ 45554533 h 601"/>
              <a:gd name="T78" fmla="*/ 71299374 w 609"/>
              <a:gd name="T79" fmla="*/ 7226722 h 601"/>
              <a:gd name="T80" fmla="*/ 31961926 w 609"/>
              <a:gd name="T81" fmla="*/ 7226722 h 601"/>
              <a:gd name="T82" fmla="*/ 31961926 w 609"/>
              <a:gd name="T83" fmla="*/ 45554533 h 601"/>
              <a:gd name="T84" fmla="*/ 43866795 w 609"/>
              <a:gd name="T85" fmla="*/ 45554533 h 601"/>
              <a:gd name="T86" fmla="*/ 43866795 w 609"/>
              <a:gd name="T87" fmla="*/ 45554533 h 601"/>
              <a:gd name="T88" fmla="*/ 60429805 w 609"/>
              <a:gd name="T89" fmla="*/ 45554533 h 601"/>
              <a:gd name="T90" fmla="*/ 60429805 w 609"/>
              <a:gd name="T91" fmla="*/ 45554533 h 601"/>
              <a:gd name="T92" fmla="*/ 71299374 w 609"/>
              <a:gd name="T93" fmla="*/ 45554533 h 60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09"/>
              <a:gd name="T142" fmla="*/ 0 h 601"/>
              <a:gd name="T143" fmla="*/ 609 w 609"/>
              <a:gd name="T144" fmla="*/ 601 h 60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09" h="601">
                <a:moveTo>
                  <a:pt x="28" y="183"/>
                </a:moveTo>
                <a:lnTo>
                  <a:pt x="28" y="183"/>
                </a:lnTo>
                <a:cubicBezTo>
                  <a:pt x="163" y="183"/>
                  <a:pt x="163" y="183"/>
                  <a:pt x="163" y="183"/>
                </a:cubicBezTo>
                <a:cubicBezTo>
                  <a:pt x="163" y="240"/>
                  <a:pt x="163" y="240"/>
                  <a:pt x="163" y="240"/>
                </a:cubicBezTo>
                <a:cubicBezTo>
                  <a:pt x="57" y="240"/>
                  <a:pt x="57" y="240"/>
                  <a:pt x="57" y="240"/>
                </a:cubicBezTo>
                <a:cubicBezTo>
                  <a:pt x="57" y="544"/>
                  <a:pt x="57" y="544"/>
                  <a:pt x="57" y="544"/>
                </a:cubicBezTo>
                <a:cubicBezTo>
                  <a:pt x="156" y="544"/>
                  <a:pt x="156" y="544"/>
                  <a:pt x="156" y="544"/>
                </a:cubicBezTo>
                <a:cubicBezTo>
                  <a:pt x="276" y="544"/>
                  <a:pt x="276" y="544"/>
                  <a:pt x="276" y="544"/>
                </a:cubicBezTo>
                <a:cubicBezTo>
                  <a:pt x="361" y="544"/>
                  <a:pt x="361" y="544"/>
                  <a:pt x="361" y="544"/>
                </a:cubicBezTo>
                <a:cubicBezTo>
                  <a:pt x="361" y="438"/>
                  <a:pt x="361" y="438"/>
                  <a:pt x="361" y="438"/>
                </a:cubicBezTo>
                <a:cubicBezTo>
                  <a:pt x="417" y="438"/>
                  <a:pt x="417" y="438"/>
                  <a:pt x="417" y="438"/>
                </a:cubicBezTo>
                <a:cubicBezTo>
                  <a:pt x="417" y="572"/>
                  <a:pt x="417" y="572"/>
                  <a:pt x="417" y="572"/>
                </a:cubicBezTo>
                <a:cubicBezTo>
                  <a:pt x="417" y="586"/>
                  <a:pt x="403" y="600"/>
                  <a:pt x="389" y="600"/>
                </a:cubicBezTo>
                <a:cubicBezTo>
                  <a:pt x="283" y="600"/>
                  <a:pt x="283" y="600"/>
                  <a:pt x="283" y="600"/>
                </a:cubicBezTo>
                <a:cubicBezTo>
                  <a:pt x="127" y="600"/>
                  <a:pt x="127" y="600"/>
                  <a:pt x="127" y="600"/>
                </a:cubicBezTo>
                <a:cubicBezTo>
                  <a:pt x="28" y="600"/>
                  <a:pt x="28" y="600"/>
                  <a:pt x="28" y="600"/>
                </a:cubicBezTo>
                <a:cubicBezTo>
                  <a:pt x="14" y="600"/>
                  <a:pt x="0" y="586"/>
                  <a:pt x="0" y="572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198"/>
                  <a:pt x="14" y="183"/>
                  <a:pt x="28" y="183"/>
                </a:cubicBezTo>
                <a:close/>
                <a:moveTo>
                  <a:pt x="311" y="409"/>
                </a:moveTo>
                <a:lnTo>
                  <a:pt x="311" y="409"/>
                </a:lnTo>
                <a:cubicBezTo>
                  <a:pt x="219" y="409"/>
                  <a:pt x="219" y="409"/>
                  <a:pt x="219" y="409"/>
                </a:cubicBezTo>
                <a:cubicBezTo>
                  <a:pt x="205" y="409"/>
                  <a:pt x="191" y="402"/>
                  <a:pt x="191" y="381"/>
                </a:cubicBezTo>
                <a:cubicBezTo>
                  <a:pt x="191" y="28"/>
                  <a:pt x="191" y="28"/>
                  <a:pt x="191" y="28"/>
                </a:cubicBezTo>
                <a:cubicBezTo>
                  <a:pt x="191" y="7"/>
                  <a:pt x="205" y="0"/>
                  <a:pt x="219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7"/>
                  <a:pt x="608" y="28"/>
                </a:cubicBezTo>
                <a:cubicBezTo>
                  <a:pt x="608" y="381"/>
                  <a:pt x="608" y="381"/>
                  <a:pt x="608" y="381"/>
                </a:cubicBezTo>
                <a:cubicBezTo>
                  <a:pt x="608" y="402"/>
                  <a:pt x="594" y="409"/>
                  <a:pt x="580" y="409"/>
                </a:cubicBezTo>
                <a:cubicBezTo>
                  <a:pt x="474" y="409"/>
                  <a:pt x="474" y="409"/>
                  <a:pt x="474" y="409"/>
                </a:cubicBezTo>
                <a:lnTo>
                  <a:pt x="311" y="409"/>
                </a:lnTo>
                <a:close/>
                <a:moveTo>
                  <a:pt x="551" y="353"/>
                </a:moveTo>
                <a:lnTo>
                  <a:pt x="551" y="353"/>
                </a:lnTo>
                <a:cubicBezTo>
                  <a:pt x="551" y="56"/>
                  <a:pt x="551" y="56"/>
                  <a:pt x="551" y="56"/>
                </a:cubicBezTo>
                <a:cubicBezTo>
                  <a:pt x="247" y="56"/>
                  <a:pt x="247" y="56"/>
                  <a:pt x="247" y="56"/>
                </a:cubicBezTo>
                <a:cubicBezTo>
                  <a:pt x="247" y="353"/>
                  <a:pt x="247" y="353"/>
                  <a:pt x="247" y="353"/>
                </a:cubicBezTo>
                <a:cubicBezTo>
                  <a:pt x="339" y="353"/>
                  <a:pt x="339" y="353"/>
                  <a:pt x="339" y="353"/>
                </a:cubicBezTo>
                <a:cubicBezTo>
                  <a:pt x="467" y="353"/>
                  <a:pt x="467" y="353"/>
                  <a:pt x="467" y="353"/>
                </a:cubicBezTo>
                <a:lnTo>
                  <a:pt x="551" y="353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Freeform 36">
            <a:extLst>
              <a:ext uri="{FF2B5EF4-FFF2-40B4-BE49-F238E27FC236}">
                <a16:creationId xmlns:a16="http://schemas.microsoft.com/office/drawing/2014/main" id="{C83736D2-B7E8-4315-83B9-8206F6922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1051993"/>
            <a:ext cx="217488" cy="215900"/>
          </a:xfrm>
          <a:custGeom>
            <a:avLst/>
            <a:gdLst>
              <a:gd name="T0" fmla="*/ 74654735 w 602"/>
              <a:gd name="T1" fmla="*/ 52781264 h 601"/>
              <a:gd name="T2" fmla="*/ 74654735 w 602"/>
              <a:gd name="T3" fmla="*/ 52781264 h 601"/>
              <a:gd name="T4" fmla="*/ 58079411 w 602"/>
              <a:gd name="T5" fmla="*/ 52781264 h 601"/>
              <a:gd name="T6" fmla="*/ 58079411 w 602"/>
              <a:gd name="T7" fmla="*/ 45554533 h 601"/>
              <a:gd name="T8" fmla="*/ 71000433 w 602"/>
              <a:gd name="T9" fmla="*/ 45554533 h 601"/>
              <a:gd name="T10" fmla="*/ 71000433 w 602"/>
              <a:gd name="T11" fmla="*/ 7226722 h 601"/>
              <a:gd name="T12" fmla="*/ 58993077 w 602"/>
              <a:gd name="T13" fmla="*/ 7226722 h 601"/>
              <a:gd name="T14" fmla="*/ 58993077 w 602"/>
              <a:gd name="T15" fmla="*/ 7226722 h 601"/>
              <a:gd name="T16" fmla="*/ 43331046 w 602"/>
              <a:gd name="T17" fmla="*/ 7226722 h 601"/>
              <a:gd name="T18" fmla="*/ 43331046 w 602"/>
              <a:gd name="T19" fmla="*/ 7226722 h 601"/>
              <a:gd name="T20" fmla="*/ 32237356 w 602"/>
              <a:gd name="T21" fmla="*/ 7226722 h 601"/>
              <a:gd name="T22" fmla="*/ 32237356 w 602"/>
              <a:gd name="T23" fmla="*/ 20002540 h 601"/>
              <a:gd name="T24" fmla="*/ 24928389 w 602"/>
              <a:gd name="T25" fmla="*/ 20002540 h 601"/>
              <a:gd name="T26" fmla="*/ 24928389 w 602"/>
              <a:gd name="T27" fmla="*/ 3613541 h 601"/>
              <a:gd name="T28" fmla="*/ 28582692 w 602"/>
              <a:gd name="T29" fmla="*/ 0 h 601"/>
              <a:gd name="T30" fmla="*/ 41503714 w 602"/>
              <a:gd name="T31" fmla="*/ 0 h 601"/>
              <a:gd name="T32" fmla="*/ 41503714 w 602"/>
              <a:gd name="T33" fmla="*/ 0 h 601"/>
              <a:gd name="T34" fmla="*/ 62777800 w 602"/>
              <a:gd name="T35" fmla="*/ 0 h 601"/>
              <a:gd name="T36" fmla="*/ 62777800 w 602"/>
              <a:gd name="T37" fmla="*/ 0 h 601"/>
              <a:gd name="T38" fmla="*/ 74654735 w 602"/>
              <a:gd name="T39" fmla="*/ 0 h 601"/>
              <a:gd name="T40" fmla="*/ 78439820 w 602"/>
              <a:gd name="T41" fmla="*/ 3613541 h 601"/>
              <a:gd name="T42" fmla="*/ 78439820 w 602"/>
              <a:gd name="T43" fmla="*/ 49167725 h 601"/>
              <a:gd name="T44" fmla="*/ 74654735 w 602"/>
              <a:gd name="T45" fmla="*/ 52781264 h 601"/>
              <a:gd name="T46" fmla="*/ 37849411 w 602"/>
              <a:gd name="T47" fmla="*/ 23616085 h 601"/>
              <a:gd name="T48" fmla="*/ 37849411 w 602"/>
              <a:gd name="T49" fmla="*/ 23616085 h 601"/>
              <a:gd name="T50" fmla="*/ 37849411 w 602"/>
              <a:gd name="T51" fmla="*/ 23616085 h 601"/>
              <a:gd name="T52" fmla="*/ 50770444 w 602"/>
              <a:gd name="T53" fmla="*/ 23616085 h 601"/>
              <a:gd name="T54" fmla="*/ 54424747 w 602"/>
              <a:gd name="T55" fmla="*/ 27358589 h 601"/>
              <a:gd name="T56" fmla="*/ 54424747 w 602"/>
              <a:gd name="T57" fmla="*/ 73816238 h 601"/>
              <a:gd name="T58" fmla="*/ 50770444 w 602"/>
              <a:gd name="T59" fmla="*/ 77429778 h 601"/>
              <a:gd name="T60" fmla="*/ 3654304 w 602"/>
              <a:gd name="T61" fmla="*/ 77429778 h 601"/>
              <a:gd name="T62" fmla="*/ 0 w 602"/>
              <a:gd name="T63" fmla="*/ 73816238 h 601"/>
              <a:gd name="T64" fmla="*/ 0 w 602"/>
              <a:gd name="T65" fmla="*/ 27358589 h 601"/>
              <a:gd name="T66" fmla="*/ 3654304 w 602"/>
              <a:gd name="T67" fmla="*/ 23616085 h 601"/>
              <a:gd name="T68" fmla="*/ 17488996 w 602"/>
              <a:gd name="T69" fmla="*/ 23616085 h 601"/>
              <a:gd name="T70" fmla="*/ 17488996 w 602"/>
              <a:gd name="T71" fmla="*/ 23616085 h 601"/>
              <a:gd name="T72" fmla="*/ 37849411 w 602"/>
              <a:gd name="T73" fmla="*/ 23616085 h 601"/>
              <a:gd name="T74" fmla="*/ 7439390 w 602"/>
              <a:gd name="T75" fmla="*/ 30971770 h 601"/>
              <a:gd name="T76" fmla="*/ 7439390 w 602"/>
              <a:gd name="T77" fmla="*/ 30971770 h 601"/>
              <a:gd name="T78" fmla="*/ 7439390 w 602"/>
              <a:gd name="T79" fmla="*/ 70203058 h 601"/>
              <a:gd name="T80" fmla="*/ 47116130 w 602"/>
              <a:gd name="T81" fmla="*/ 70203058 h 601"/>
              <a:gd name="T82" fmla="*/ 47116130 w 602"/>
              <a:gd name="T83" fmla="*/ 30971770 h 601"/>
              <a:gd name="T84" fmla="*/ 34064688 w 602"/>
              <a:gd name="T85" fmla="*/ 30971770 h 601"/>
              <a:gd name="T86" fmla="*/ 34064688 w 602"/>
              <a:gd name="T87" fmla="*/ 30971770 h 601"/>
              <a:gd name="T88" fmla="*/ 18402662 w 602"/>
              <a:gd name="T89" fmla="*/ 30971770 h 601"/>
              <a:gd name="T90" fmla="*/ 18402662 w 602"/>
              <a:gd name="T91" fmla="*/ 30971770 h 601"/>
              <a:gd name="T92" fmla="*/ 7439390 w 602"/>
              <a:gd name="T93" fmla="*/ 30971770 h 60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602"/>
              <a:gd name="T142" fmla="*/ 0 h 601"/>
              <a:gd name="T143" fmla="*/ 602 w 602"/>
              <a:gd name="T144" fmla="*/ 601 h 60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602" h="601">
                <a:moveTo>
                  <a:pt x="572" y="409"/>
                </a:moveTo>
                <a:lnTo>
                  <a:pt x="572" y="409"/>
                </a:lnTo>
                <a:cubicBezTo>
                  <a:pt x="445" y="409"/>
                  <a:pt x="445" y="409"/>
                  <a:pt x="445" y="409"/>
                </a:cubicBezTo>
                <a:cubicBezTo>
                  <a:pt x="445" y="353"/>
                  <a:pt x="445" y="353"/>
                  <a:pt x="445" y="353"/>
                </a:cubicBezTo>
                <a:cubicBezTo>
                  <a:pt x="544" y="353"/>
                  <a:pt x="544" y="353"/>
                  <a:pt x="544" y="353"/>
                </a:cubicBezTo>
                <a:cubicBezTo>
                  <a:pt x="544" y="56"/>
                  <a:pt x="544" y="56"/>
                  <a:pt x="544" y="56"/>
                </a:cubicBezTo>
                <a:cubicBezTo>
                  <a:pt x="452" y="56"/>
                  <a:pt x="452" y="56"/>
                  <a:pt x="452" y="56"/>
                </a:cubicBezTo>
                <a:cubicBezTo>
                  <a:pt x="332" y="56"/>
                  <a:pt x="332" y="56"/>
                  <a:pt x="332" y="56"/>
                </a:cubicBezTo>
                <a:cubicBezTo>
                  <a:pt x="247" y="56"/>
                  <a:pt x="247" y="56"/>
                  <a:pt x="247" y="56"/>
                </a:cubicBezTo>
                <a:cubicBezTo>
                  <a:pt x="247" y="155"/>
                  <a:pt x="247" y="155"/>
                  <a:pt x="247" y="155"/>
                </a:cubicBezTo>
                <a:cubicBezTo>
                  <a:pt x="191" y="155"/>
                  <a:pt x="191" y="155"/>
                  <a:pt x="191" y="155"/>
                </a:cubicBezTo>
                <a:cubicBezTo>
                  <a:pt x="191" y="28"/>
                  <a:pt x="191" y="28"/>
                  <a:pt x="191" y="28"/>
                </a:cubicBezTo>
                <a:cubicBezTo>
                  <a:pt x="191" y="7"/>
                  <a:pt x="198" y="0"/>
                  <a:pt x="219" y="0"/>
                </a:cubicBezTo>
                <a:cubicBezTo>
                  <a:pt x="318" y="0"/>
                  <a:pt x="318" y="0"/>
                  <a:pt x="318" y="0"/>
                </a:cubicBezTo>
                <a:cubicBezTo>
                  <a:pt x="481" y="0"/>
                  <a:pt x="481" y="0"/>
                  <a:pt x="481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94" y="0"/>
                  <a:pt x="601" y="7"/>
                  <a:pt x="601" y="28"/>
                </a:cubicBezTo>
                <a:cubicBezTo>
                  <a:pt x="601" y="381"/>
                  <a:pt x="601" y="381"/>
                  <a:pt x="601" y="381"/>
                </a:cubicBezTo>
                <a:cubicBezTo>
                  <a:pt x="601" y="402"/>
                  <a:pt x="594" y="409"/>
                  <a:pt x="572" y="409"/>
                </a:cubicBezTo>
                <a:close/>
                <a:moveTo>
                  <a:pt x="290" y="183"/>
                </a:moveTo>
                <a:lnTo>
                  <a:pt x="290" y="183"/>
                </a:lnTo>
                <a:cubicBezTo>
                  <a:pt x="389" y="183"/>
                  <a:pt x="389" y="183"/>
                  <a:pt x="389" y="183"/>
                </a:cubicBezTo>
                <a:cubicBezTo>
                  <a:pt x="403" y="183"/>
                  <a:pt x="417" y="198"/>
                  <a:pt x="417" y="212"/>
                </a:cubicBezTo>
                <a:cubicBezTo>
                  <a:pt x="417" y="572"/>
                  <a:pt x="417" y="572"/>
                  <a:pt x="417" y="572"/>
                </a:cubicBezTo>
                <a:cubicBezTo>
                  <a:pt x="417" y="586"/>
                  <a:pt x="403" y="600"/>
                  <a:pt x="389" y="600"/>
                </a:cubicBezTo>
                <a:cubicBezTo>
                  <a:pt x="28" y="600"/>
                  <a:pt x="28" y="600"/>
                  <a:pt x="28" y="600"/>
                </a:cubicBezTo>
                <a:cubicBezTo>
                  <a:pt x="14" y="600"/>
                  <a:pt x="0" y="586"/>
                  <a:pt x="0" y="572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198"/>
                  <a:pt x="14" y="183"/>
                  <a:pt x="28" y="183"/>
                </a:cubicBezTo>
                <a:cubicBezTo>
                  <a:pt x="134" y="183"/>
                  <a:pt x="134" y="183"/>
                  <a:pt x="134" y="183"/>
                </a:cubicBezTo>
                <a:lnTo>
                  <a:pt x="290" y="183"/>
                </a:lnTo>
                <a:close/>
                <a:moveTo>
                  <a:pt x="57" y="240"/>
                </a:moveTo>
                <a:lnTo>
                  <a:pt x="57" y="240"/>
                </a:lnTo>
                <a:cubicBezTo>
                  <a:pt x="57" y="544"/>
                  <a:pt x="57" y="544"/>
                  <a:pt x="57" y="544"/>
                </a:cubicBezTo>
                <a:cubicBezTo>
                  <a:pt x="361" y="544"/>
                  <a:pt x="361" y="544"/>
                  <a:pt x="361" y="544"/>
                </a:cubicBezTo>
                <a:cubicBezTo>
                  <a:pt x="361" y="240"/>
                  <a:pt x="361" y="240"/>
                  <a:pt x="361" y="240"/>
                </a:cubicBezTo>
                <a:cubicBezTo>
                  <a:pt x="261" y="240"/>
                  <a:pt x="261" y="240"/>
                  <a:pt x="261" y="240"/>
                </a:cubicBezTo>
                <a:cubicBezTo>
                  <a:pt x="141" y="240"/>
                  <a:pt x="141" y="240"/>
                  <a:pt x="141" y="240"/>
                </a:cubicBezTo>
                <a:lnTo>
                  <a:pt x="57" y="240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bevel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82103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itle 1"/>
          <p:cNvSpPr txBox="1">
            <a:spLocks/>
          </p:cNvSpPr>
          <p:nvPr/>
        </p:nvSpPr>
        <p:spPr bwMode="auto">
          <a:xfrm>
            <a:off x="1495425" y="2032000"/>
            <a:ext cx="61468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595959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1"/>
              </a:buClr>
              <a:buFont typeface="Arial" charset="0"/>
              <a:buChar char="–"/>
              <a:defRPr sz="20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  <a:defRPr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–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600">
                <a:solidFill>
                  <a:srgbClr val="595959"/>
                </a:solidFill>
                <a:latin typeface="Arial" charset="0"/>
                <a:ea typeface="ＭＳ Ｐゴシック" charset="-128"/>
                <a:cs typeface="MS PGothic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4400" b="1">
                <a:solidFill>
                  <a:schemeClr val="bg1"/>
                </a:solidFill>
              </a:rPr>
              <a:t>THANK YOU!</a:t>
            </a:r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C875-211C-4F36-9CFA-6BD51D59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OpenShift at a glance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28421-8EF0-4D09-BA68-CB0112CA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PaaS</a:t>
            </a:r>
          </a:p>
          <a:p>
            <a:r>
              <a:rPr lang="en-US" dirty="0"/>
              <a:t>Deploy application container from source S2I (Pod)</a:t>
            </a:r>
          </a:p>
          <a:p>
            <a:r>
              <a:rPr lang="en-US" dirty="0"/>
              <a:t>Scale application pods for availability and load balancing</a:t>
            </a:r>
          </a:p>
          <a:p>
            <a:r>
              <a:rPr lang="en-US" dirty="0"/>
              <a:t>Roll out code changes to different environments test/staging/production</a:t>
            </a:r>
          </a:p>
          <a:p>
            <a:pPr lvl="1"/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/Off-</a:t>
            </a:r>
            <a:r>
              <a:rPr lang="en-US" dirty="0" err="1"/>
              <a:t>prem</a:t>
            </a:r>
            <a:endParaRPr lang="en-US" dirty="0"/>
          </a:p>
          <a:p>
            <a:pPr lvl="1"/>
            <a:r>
              <a:rPr lang="en-US" dirty="0"/>
              <a:t>Virtual or physical servers</a:t>
            </a:r>
          </a:p>
          <a:p>
            <a:r>
              <a:rPr lang="en-US" dirty="0"/>
              <a:t>CI/CD pipeline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905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1E24-41F8-5B4D-9F91-8EF031CC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OpenShift Environment Architecture 101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04E934-BFD0-4E43-A457-F7AA09401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0" y="1474787"/>
            <a:ext cx="4673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5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9660-DF4F-DF43-844C-E4B5BE20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D91E52-6FA2-7C41-9DCB-7891E8590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234" y="1200150"/>
            <a:ext cx="5679532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01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678ABE-CD01-6A43-849F-1B08B92F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MiniShift</a:t>
            </a:r>
            <a:r>
              <a:rPr lang="en-US" altLang="en-US" dirty="0"/>
              <a:t> Overview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Installation and Application Deployment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EB21F7-2454-8A47-8160-06311CCD1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Minishift</a:t>
            </a:r>
            <a:r>
              <a:rPr lang="en-US" dirty="0"/>
              <a:t> is a tool that helps you run OpenShift locally by running a single-node OpenShift cluster inside a VM. You can try out OpenShift or develop with it, day-to-day, on your local host.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7139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1E24-41F8-5B4D-9F91-8EF031CC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MiniShift</a:t>
            </a:r>
            <a:r>
              <a:rPr lang="en-US" dirty="0"/>
              <a:t> Environment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04E934-BFD0-4E43-A457-F7AA09401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88" y="886156"/>
            <a:ext cx="3485870" cy="212183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09B8DCD-2FBF-D046-B794-23184AB466EA}"/>
              </a:ext>
            </a:extLst>
          </p:cNvPr>
          <p:cNvSpPr/>
          <p:nvPr/>
        </p:nvSpPr>
        <p:spPr>
          <a:xfrm>
            <a:off x="1205712" y="1102604"/>
            <a:ext cx="2799845" cy="1905386"/>
          </a:xfrm>
          <a:prstGeom prst="roundRect">
            <a:avLst/>
          </a:prstGeom>
          <a:solidFill>
            <a:srgbClr val="FFC000">
              <a:alpha val="4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5FE84B2-7556-F94F-BF22-3A97D9518109}"/>
              </a:ext>
            </a:extLst>
          </p:cNvPr>
          <p:cNvSpPr/>
          <p:nvPr/>
        </p:nvSpPr>
        <p:spPr>
          <a:xfrm rot="5400000">
            <a:off x="3967040" y="1380565"/>
            <a:ext cx="1359424" cy="1282390"/>
          </a:xfrm>
          <a:prstGeom prst="triangl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7018D-0383-5C4F-A5AC-D7B566191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81" y="1434078"/>
            <a:ext cx="17399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1AA40D-9C64-814F-867E-485CC3821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078620" y="1637627"/>
            <a:ext cx="895350" cy="618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479EDE-9088-A046-9A80-9355E7482B16}"/>
              </a:ext>
            </a:extLst>
          </p:cNvPr>
          <p:cNvSpPr txBox="1"/>
          <p:nvPr/>
        </p:nvSpPr>
        <p:spPr>
          <a:xfrm>
            <a:off x="4306529" y="2792361"/>
            <a:ext cx="3864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Runs in a single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of Red Hat Container Development Kit (CDK)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Intended for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accessible from workstation</a:t>
            </a:r>
          </a:p>
        </p:txBody>
      </p:sp>
    </p:spTree>
    <p:extLst>
      <p:ext uri="{BB962C8B-B14F-4D97-AF65-F5344CB8AC3E}">
        <p14:creationId xmlns:p14="http://schemas.microsoft.com/office/powerpoint/2010/main" val="175568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C875-211C-4F36-9CFA-6BD51D59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MiniShift</a:t>
            </a:r>
            <a:r>
              <a:rPr lang="en-US" dirty="0"/>
              <a:t> 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28421-8EF0-4D09-BA68-CB0112CA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 Hat Developer Account (Free)</a:t>
            </a:r>
          </a:p>
          <a:p>
            <a:pPr lvl="1"/>
            <a:r>
              <a:rPr lang="en-US" dirty="0">
                <a:hlinkClick r:id="rId2"/>
              </a:rPr>
              <a:t>https://developers.redhat.com</a:t>
            </a:r>
            <a:endParaRPr lang="en-US" dirty="0"/>
          </a:p>
          <a:p>
            <a:r>
              <a:rPr lang="en-US" dirty="0"/>
              <a:t>Git client and Github account (if you want to modify code examples)</a:t>
            </a:r>
          </a:p>
          <a:p>
            <a:pPr lvl="1"/>
            <a:r>
              <a:rPr lang="en-US" dirty="0">
                <a:hlinkClick r:id="rId3"/>
              </a:rPr>
              <a:t>https://git-scm.com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</a:t>
            </a:r>
            <a:endParaRPr lang="en-US" dirty="0"/>
          </a:p>
          <a:p>
            <a:r>
              <a:rPr lang="en-US" dirty="0"/>
              <a:t>IDE (PyCharm CE/Atom/Notepad++)</a:t>
            </a:r>
          </a:p>
          <a:p>
            <a:r>
              <a:rPr lang="en-US" dirty="0"/>
              <a:t>Basic git knowledge</a:t>
            </a:r>
          </a:p>
          <a:p>
            <a:pPr lvl="1"/>
            <a:r>
              <a:rPr lang="en-US" dirty="0"/>
              <a:t>git clone/add/commit/push</a:t>
            </a:r>
          </a:p>
        </p:txBody>
      </p:sp>
    </p:spTree>
    <p:extLst>
      <p:ext uri="{BB962C8B-B14F-4D97-AF65-F5344CB8AC3E}">
        <p14:creationId xmlns:p14="http://schemas.microsoft.com/office/powerpoint/2010/main" val="321985570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Kovarus Theme">
  <a:themeElements>
    <a:clrScheme name="Kovaru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17AB4"/>
      </a:accent1>
      <a:accent2>
        <a:srgbClr val="A9A9A9"/>
      </a:accent2>
      <a:accent3>
        <a:srgbClr val="F16000"/>
      </a:accent3>
      <a:accent4>
        <a:srgbClr val="8DA005"/>
      </a:accent4>
      <a:accent5>
        <a:srgbClr val="FFB718"/>
      </a:accent5>
      <a:accent6>
        <a:srgbClr val="FC7300"/>
      </a:accent6>
      <a:hlink>
        <a:srgbClr val="2AA6DE"/>
      </a:hlink>
      <a:folHlink>
        <a:srgbClr val="6B6B6B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43156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70FAE371-2FD2-5442-8A57-D4C41EEF087B}" vid="{CA9F7BE7-AA64-4747-8E1C-E563820718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Kovarus Theme</Template>
  <TotalTime>348</TotalTime>
  <Words>813</Words>
  <Application>Microsoft Macintosh PowerPoint</Application>
  <PresentationFormat>On-screen Show (16:9)</PresentationFormat>
  <Paragraphs>179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MS PGothic</vt:lpstr>
      <vt:lpstr>MS PGothic</vt:lpstr>
      <vt:lpstr>新細明體</vt:lpstr>
      <vt:lpstr>Arial</vt:lpstr>
      <vt:lpstr>Calibri Light</vt:lpstr>
      <vt:lpstr>Consolas</vt:lpstr>
      <vt:lpstr>Segoe UI Light</vt:lpstr>
      <vt:lpstr>Kovarus Theme</vt:lpstr>
      <vt:lpstr>Running an OpenShift On Your WorkStation</vt:lpstr>
      <vt:lpstr>AGENDA</vt:lpstr>
      <vt:lpstr>OpenShift Container Platform </vt:lpstr>
      <vt:lpstr>OpenShift at a glance</vt:lpstr>
      <vt:lpstr>OpenShift Environment Architecture 101</vt:lpstr>
      <vt:lpstr>CI/CD Pipeline</vt:lpstr>
      <vt:lpstr>MiniShift Overview  Installation and Application Deployment</vt:lpstr>
      <vt:lpstr>MiniShift Environment</vt:lpstr>
      <vt:lpstr>MiniShift Prerequisites</vt:lpstr>
      <vt:lpstr>Windows Prerequisites</vt:lpstr>
      <vt:lpstr>Download and install CDK</vt:lpstr>
      <vt:lpstr>Start Minishift</vt:lpstr>
      <vt:lpstr>Login to MiniShift CLI and WebUI</vt:lpstr>
      <vt:lpstr>Create a new project</vt:lpstr>
      <vt:lpstr>Create new application in project</vt:lpstr>
      <vt:lpstr>Deploy Python application S2I</vt:lpstr>
      <vt:lpstr>Python App</vt:lpstr>
      <vt:lpstr>Scaling application</vt:lpstr>
      <vt:lpstr>Deploy Build (i.e. code changes)</vt:lpstr>
      <vt:lpstr>Code change example (using git) Slide 1 of 3</vt:lpstr>
      <vt:lpstr>Code change example (using git) Slide 2 of 3</vt:lpstr>
      <vt:lpstr>Code change example (using git) Slide 3 of 3</vt:lpstr>
      <vt:lpstr>Java Microservice Application Demo</vt:lpstr>
      <vt:lpstr>TITLE - ALL CAP</vt:lpstr>
      <vt:lpstr>Sample Content Slide</vt:lpstr>
      <vt:lpstr>PowerPoint Presentation</vt:lpstr>
      <vt:lpstr>PowerPoint Presentation</vt:lpstr>
      <vt:lpstr>Color Palette</vt:lpstr>
      <vt:lpstr>Chart Sample</vt:lpstr>
      <vt:lpstr>Graph Sample</vt:lpstr>
      <vt:lpstr>PowerPoint Presentation</vt:lpstr>
      <vt:lpstr>Sample Icons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Running an OpenShift On Your WorkStation</dc:title>
  <dc:creator>Leon Levy</dc:creator>
  <cp:lastModifiedBy>Leon Levy</cp:lastModifiedBy>
  <cp:revision>20</cp:revision>
  <cp:lastPrinted>2016-09-06T19:44:23Z</cp:lastPrinted>
  <dcterms:created xsi:type="dcterms:W3CDTF">2018-06-18T17:07:27Z</dcterms:created>
  <dcterms:modified xsi:type="dcterms:W3CDTF">2018-06-18T22:56:17Z</dcterms:modified>
</cp:coreProperties>
</file>